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4" r:id="rId5"/>
  </p:sldMasterIdLst>
  <p:notesMasterIdLst>
    <p:notesMasterId r:id="rId12"/>
  </p:notesMasterIdLst>
  <p:sldIdLst>
    <p:sldId id="273" r:id="rId6"/>
    <p:sldId id="271" r:id="rId7"/>
    <p:sldId id="274" r:id="rId8"/>
    <p:sldId id="275" r:id="rId9"/>
    <p:sldId id="267" r:id="rId10"/>
    <p:sldId id="272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916D"/>
    <a:srgbClr val="DE254E"/>
    <a:srgbClr val="FF0040"/>
    <a:srgbClr val="9654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D5C997-55F3-4179-8773-2010DA1F895F}" v="1" dt="2025-09-22T14:29:49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87" autoAdjust="0"/>
  </p:normalViewPr>
  <p:slideViewPr>
    <p:cSldViewPr snapToGrid="0">
      <p:cViewPr>
        <p:scale>
          <a:sx n="50" d="100"/>
          <a:sy n="50" d="100"/>
        </p:scale>
        <p:origin x="190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NA ALVES RABELO" userId="4a46fe87-2d26-43ec-a81e-e3ac777b61bd" providerId="ADAL" clId="{16BCE832-8ACD-4E07-9C63-D92F85A4C5ED}"/>
    <pc:docChg chg="modSld">
      <pc:chgData name="JULIANNA ALVES RABELO" userId="4a46fe87-2d26-43ec-a81e-e3ac777b61bd" providerId="ADAL" clId="{16BCE832-8ACD-4E07-9C63-D92F85A4C5ED}" dt="2025-09-22T14:29:49.561" v="1"/>
      <pc:docMkLst>
        <pc:docMk/>
      </pc:docMkLst>
      <pc:sldChg chg="modSp mod">
        <pc:chgData name="JULIANNA ALVES RABELO" userId="4a46fe87-2d26-43ec-a81e-e3ac777b61bd" providerId="ADAL" clId="{16BCE832-8ACD-4E07-9C63-D92F85A4C5ED}" dt="2025-09-22T14:29:18.205" v="0" actId="14100"/>
        <pc:sldMkLst>
          <pc:docMk/>
          <pc:sldMk cId="3384481547" sldId="271"/>
        </pc:sldMkLst>
        <pc:spChg chg="mod">
          <ac:chgData name="JULIANNA ALVES RABELO" userId="4a46fe87-2d26-43ec-a81e-e3ac777b61bd" providerId="ADAL" clId="{16BCE832-8ACD-4E07-9C63-D92F85A4C5ED}" dt="2025-09-22T14:29:18.205" v="0" actId="14100"/>
          <ac:spMkLst>
            <pc:docMk/>
            <pc:sldMk cId="3384481547" sldId="271"/>
            <ac:spMk id="4" creationId="{2DCF1BBA-47D7-FF99-148E-C13B7D7559EC}"/>
          </ac:spMkLst>
        </pc:spChg>
      </pc:sldChg>
      <pc:sldChg chg="modSp">
        <pc:chgData name="JULIANNA ALVES RABELO" userId="4a46fe87-2d26-43ec-a81e-e3ac777b61bd" providerId="ADAL" clId="{16BCE832-8ACD-4E07-9C63-D92F85A4C5ED}" dt="2025-09-22T14:29:49.561" v="1"/>
        <pc:sldMkLst>
          <pc:docMk/>
          <pc:sldMk cId="1987770714" sldId="274"/>
        </pc:sldMkLst>
        <pc:spChg chg="mod">
          <ac:chgData name="JULIANNA ALVES RABELO" userId="4a46fe87-2d26-43ec-a81e-e3ac777b61bd" providerId="ADAL" clId="{16BCE832-8ACD-4E07-9C63-D92F85A4C5ED}" dt="2025-09-22T14:29:49.561" v="1"/>
          <ac:spMkLst>
            <pc:docMk/>
            <pc:sldMk cId="1987770714" sldId="274"/>
            <ac:spMk id="8" creationId="{C8716B66-8F6F-D3B1-B031-C40F8E968E9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1625E-F7C9-4AAF-B6BE-4D575BBBCCA4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42D3F-6EB8-42DD-BB25-27CC39D115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7810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42D3F-6EB8-42DD-BB25-27CC39D115D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1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3F4EFE77-EF62-2441-725C-7E78A79B5116}"/>
              </a:ext>
            </a:extLst>
          </p:cNvPr>
          <p:cNvSpPr/>
          <p:nvPr userDrawn="1"/>
        </p:nvSpPr>
        <p:spPr>
          <a:xfrm>
            <a:off x="512899" y="506210"/>
            <a:ext cx="1044121" cy="46240"/>
          </a:xfrm>
          <a:prstGeom prst="rect">
            <a:avLst/>
          </a:prstGeom>
          <a:solidFill>
            <a:srgbClr val="79916D"/>
          </a:solidFill>
          <a:ln>
            <a:solidFill>
              <a:srgbClr val="7991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96B36832-DFEC-4627-6FBA-1D73B26D0274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3" name="Seta: Pentágono 2">
              <a:extLst>
                <a:ext uri="{FF2B5EF4-FFF2-40B4-BE49-F238E27FC236}">
                  <a16:creationId xmlns:a16="http://schemas.microsoft.com/office/drawing/2014/main" id="{C97DA328-0E5C-D4AA-BAE9-00E1E5A36B81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Fluxograma: Terminação 3">
              <a:extLst>
                <a:ext uri="{FF2B5EF4-FFF2-40B4-BE49-F238E27FC236}">
                  <a16:creationId xmlns:a16="http://schemas.microsoft.com/office/drawing/2014/main" id="{47615B6C-D8DD-C587-BA0E-22E04E25CACE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29666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EEA03B34-59FE-9CB1-FCC5-45D2CDBE169F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C3227925-BD61-6D7E-C4A8-0CCEABBEDCFF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A053B9DF-9EF4-795D-967F-0DC43A209F55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24648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8EAC84E1-7953-33FD-5CDC-5680732D7177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4C97DA59-D21B-FD8D-9CDB-8DA229C37971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AF7462B5-5384-494F-88FB-2B3B5F9710E2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196070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E8D0-4496-3148-98DB-C306A53CE43A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9F0B-2691-6043-A205-4CE9F7EA49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876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8D4870B6-5E8E-3F5F-B970-11B7D2E3668E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4CC49F94-1CD8-2F8C-455A-6546AC3E777A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788A947F-294A-08DD-A49F-E17731CABBCE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8663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BB83CB1-1C2D-43EB-E7F9-4FD3504A6611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D2A3DDB3-D791-56C4-FE50-9B7806BEB532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81E87BD7-8455-3BBC-1E82-A2F7296E0C2D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1226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AD3A2D50-D7A0-B2E4-7450-CD378E392498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E62A76EA-1E21-3F72-D347-78BEA76832DA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C213CFFA-0469-2F82-6D7B-AFE3234ADDF6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8679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E5D9EE82-8CE5-96C6-F8E5-071E6D5E2096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3CBC78B5-4F39-B82E-6326-E32736769928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E8DACE56-8414-1966-4D90-CEBAD8CA957B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006268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B2C6436D-EF68-A6CC-584E-B4917036613D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4A21ED50-B1CC-DB78-B9A9-7DFA0C783093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911FEC2F-BFAB-5996-8AFC-D3FDDF1CD4FC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76060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CA937067-72BB-D53A-CAA4-07AAC4325B84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716810DA-0B84-F6A4-90D6-B69EA25DAF26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EE660346-841A-B2FA-082A-2F9AC1E66369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92051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F989763B-680B-DCE2-7A29-565A08482A80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5BF8FB82-81E6-FE57-D3D1-E4D15AB88DCD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4A207C2C-9881-A698-CA51-D73328A56FF8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829147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CF8E130D-0E03-B4A3-D03F-5038D6EF85D5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441D04D9-DEE6-0BE3-7A8F-444D45CD158A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D2552F5C-7ACD-34FD-D452-18DEE8B87F0F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7301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244768BB-9254-2093-3084-B5253111E772}"/>
              </a:ext>
            </a:extLst>
          </p:cNvPr>
          <p:cNvSpPr txBox="1"/>
          <p:nvPr userDrawn="1"/>
        </p:nvSpPr>
        <p:spPr>
          <a:xfrm>
            <a:off x="421640" y="213822"/>
            <a:ext cx="121622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Igual UI Medium" panose="00000600000000000000" pitchFamily="50" charset="0"/>
              </a:rPr>
              <a:t>15º SEMINÁRIO DE INICIAÇÃO EM DESENVOLVIMENTO TECNOLÓGICO E INOVAÇÃO (SEMITI)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6949CFC-D28C-3996-4BF8-D5C8983DAFD4}"/>
              </a:ext>
            </a:extLst>
          </p:cNvPr>
          <p:cNvSpPr/>
          <p:nvPr userDrawn="1"/>
        </p:nvSpPr>
        <p:spPr>
          <a:xfrm>
            <a:off x="512899" y="506210"/>
            <a:ext cx="1044121" cy="46240"/>
          </a:xfrm>
          <a:prstGeom prst="rect">
            <a:avLst/>
          </a:prstGeom>
          <a:solidFill>
            <a:srgbClr val="79916D"/>
          </a:solidFill>
          <a:ln>
            <a:solidFill>
              <a:srgbClr val="7991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616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5AE8D0-4496-3148-98DB-C306A53CE43A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ED9F0B-2691-6043-A205-4CE9F7EA49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86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7829BBB-82FC-CE2B-0EB2-17D6BEC73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02" y="6062613"/>
            <a:ext cx="1231900" cy="527050"/>
          </a:xfrm>
          <a:prstGeom prst="rect">
            <a:avLst/>
          </a:prstGeom>
        </p:spPr>
      </p:pic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F69D36B5-5999-AC2B-AFB8-FF69FC648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232" y="6008227"/>
            <a:ext cx="995553" cy="63817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BAAD79D7-F8D0-3C34-55A0-C09BAE696357}"/>
              </a:ext>
            </a:extLst>
          </p:cNvPr>
          <p:cNvGrpSpPr/>
          <p:nvPr/>
        </p:nvGrpSpPr>
        <p:grpSpPr>
          <a:xfrm>
            <a:off x="2154773" y="5999873"/>
            <a:ext cx="1148299" cy="646529"/>
            <a:chOff x="9173573" y="3821009"/>
            <a:chExt cx="2778831" cy="1503611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7BC1BFCF-3B21-55BC-FCDA-0C6F8FECC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773"/>
            <a:stretch/>
          </p:blipFill>
          <p:spPr>
            <a:xfrm>
              <a:off x="9173573" y="3821009"/>
              <a:ext cx="1420416" cy="1503611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7B5E0E9A-19C1-26B6-331E-0B0C2CEFA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2495" b="-2328"/>
            <a:stretch/>
          </p:blipFill>
          <p:spPr>
            <a:xfrm>
              <a:off x="10531988" y="4273513"/>
              <a:ext cx="1420416" cy="612559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F09593-A581-484E-6560-DFDF8156F6A2}"/>
              </a:ext>
            </a:extLst>
          </p:cNvPr>
          <p:cNvSpPr txBox="1"/>
          <p:nvPr/>
        </p:nvSpPr>
        <p:spPr>
          <a:xfrm>
            <a:off x="803673" y="6226628"/>
            <a:ext cx="125813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" dirty="0">
                <a:solidFill>
                  <a:schemeClr val="bg1"/>
                </a:solidFill>
                <a:latin typeface="Igual Medium" panose="00000600000000000000" pitchFamily="2" charset="0"/>
              </a:rPr>
              <a:t>PROMOÇÃO E REALIZAÇÃO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3F0FD7C-6109-5D33-9804-B3D565385EDE}"/>
              </a:ext>
            </a:extLst>
          </p:cNvPr>
          <p:cNvSpPr txBox="1"/>
          <p:nvPr/>
        </p:nvSpPr>
        <p:spPr>
          <a:xfrm>
            <a:off x="7086101" y="6226628"/>
            <a:ext cx="69582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" dirty="0">
                <a:solidFill>
                  <a:schemeClr val="bg1"/>
                </a:solidFill>
                <a:latin typeface="Igual Medium" panose="00000600000000000000" pitchFamily="2" charset="0"/>
              </a:rPr>
              <a:t>PATROCÍNIO</a:t>
            </a:r>
          </a:p>
        </p:txBody>
      </p:sp>
      <p:pic>
        <p:nvPicPr>
          <p:cNvPr id="11" name="Imagem 10" descr="Logotipo&#10;&#10;O conteúdo gerado por IA pode estar incorreto.">
            <a:extLst>
              <a:ext uri="{FF2B5EF4-FFF2-40B4-BE49-F238E27FC236}">
                <a16:creationId xmlns:a16="http://schemas.microsoft.com/office/drawing/2014/main" id="{837F4A49-74DA-C273-0ADE-DFA824523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0765" r="12430" b="31798"/>
          <a:stretch>
            <a:fillRect/>
          </a:stretch>
        </p:blipFill>
        <p:spPr>
          <a:xfrm>
            <a:off x="7955150" y="6139481"/>
            <a:ext cx="1301049" cy="373313"/>
          </a:xfrm>
          <a:prstGeom prst="rect">
            <a:avLst/>
          </a:prstGeom>
        </p:spPr>
      </p:pic>
      <p:pic>
        <p:nvPicPr>
          <p:cNvPr id="13" name="Imagem 1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32236D0D-4309-3857-9161-CAD543AE5A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774" y="6062613"/>
            <a:ext cx="1165552" cy="44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55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61;p14">
            <a:extLst>
              <a:ext uri="{FF2B5EF4-FFF2-40B4-BE49-F238E27FC236}">
                <a16:creationId xmlns:a16="http://schemas.microsoft.com/office/drawing/2014/main" id="{60641FE8-0805-038B-1032-BF939C2C7160}"/>
              </a:ext>
            </a:extLst>
          </p:cNvPr>
          <p:cNvSpPr txBox="1"/>
          <p:nvPr/>
        </p:nvSpPr>
        <p:spPr>
          <a:xfrm>
            <a:off x="926419" y="829901"/>
            <a:ext cx="10490881" cy="1144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TÍTULO DO PLANO EM LETRAS MAIÚSCULAS: SUBTÍTULO DEPOIS DOS DOIS PONTOS SE HOUVER</a:t>
            </a:r>
          </a:p>
        </p:txBody>
      </p:sp>
      <p:sp>
        <p:nvSpPr>
          <p:cNvPr id="2" name="Google Shape;60;p14">
            <a:extLst>
              <a:ext uri="{FF2B5EF4-FFF2-40B4-BE49-F238E27FC236}">
                <a16:creationId xmlns:a16="http://schemas.microsoft.com/office/drawing/2014/main" id="{BECCA640-D565-44E6-4146-D14918A5892C}"/>
              </a:ext>
            </a:extLst>
          </p:cNvPr>
          <p:cNvSpPr txBox="1"/>
          <p:nvPr/>
        </p:nvSpPr>
        <p:spPr>
          <a:xfrm>
            <a:off x="926417" y="2045135"/>
            <a:ext cx="10490881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Autor: 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&lt;Nome do Estudante&gt;</a:t>
            </a:r>
          </a:p>
          <a:p>
            <a:pPr lvl="0">
              <a:lnSpc>
                <a:spcPct val="150000"/>
              </a:lnSpc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Orientador: 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&lt;Nome do Orientador&gt;</a:t>
            </a:r>
          </a:p>
          <a:p>
            <a:pPr lvl="0">
              <a:lnSpc>
                <a:spcPct val="150000"/>
              </a:lnSpc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Supervisor: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 &lt;Nome do professor supervisor do colégio&gt;</a:t>
            </a:r>
          </a:p>
          <a:p>
            <a:pPr lvl="0">
              <a:lnSpc>
                <a:spcPct val="150000"/>
              </a:lnSpc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Colégio: 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&lt;Nome do colégio&gt;</a:t>
            </a:r>
          </a:p>
          <a:p>
            <a:pPr lvl="0">
              <a:lnSpc>
                <a:spcPct val="150000"/>
              </a:lnSpc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Modalidade: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 &lt;Bolsa PUCPR; Bolsa CNPq&gt;</a:t>
            </a:r>
          </a:p>
          <a:p>
            <a:pPr lvl="0">
              <a:lnSpc>
                <a:spcPct val="150000"/>
              </a:lnSpc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Câmpus: 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Curitiba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7B5F9B-9374-D173-327F-501801F365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90" t="53916" r="36619"/>
          <a:stretch/>
        </p:blipFill>
        <p:spPr>
          <a:xfrm>
            <a:off x="9547835" y="5985150"/>
            <a:ext cx="1233220" cy="521327"/>
          </a:xfrm>
          <a:prstGeom prst="rect">
            <a:avLst/>
          </a:prstGeom>
        </p:spPr>
      </p:pic>
      <p:sp>
        <p:nvSpPr>
          <p:cNvPr id="4" name="Google Shape;58;p14">
            <a:extLst>
              <a:ext uri="{FF2B5EF4-FFF2-40B4-BE49-F238E27FC236}">
                <a16:creationId xmlns:a16="http://schemas.microsoft.com/office/drawing/2014/main" id="{2DCF1BBA-47D7-FF99-148E-C13B7D7559EC}"/>
              </a:ext>
            </a:extLst>
          </p:cNvPr>
          <p:cNvSpPr txBox="1"/>
          <p:nvPr/>
        </p:nvSpPr>
        <p:spPr>
          <a:xfrm>
            <a:off x="12308723" y="0"/>
            <a:ext cx="4760078" cy="6858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1600" b="1" dirty="0">
                <a:solidFill>
                  <a:schemeClr val="bg1"/>
                </a:solidFill>
              </a:rPr>
              <a:t>INSTRUÇÕES – APRESENTAÇÃO ORAL DO PROGRAMA </a:t>
            </a:r>
            <a:r>
              <a:rPr lang="pt-BR" sz="1600" b="1" dirty="0">
                <a:solidFill>
                  <a:srgbClr val="79916D"/>
                </a:solidFill>
              </a:rPr>
              <a:t>PIBITI JR</a:t>
            </a:r>
          </a:p>
          <a:p>
            <a:pPr lvl="0" algn="ctr"/>
            <a:endParaRPr lang="pt-BR" sz="1600" b="1" dirty="0">
              <a:solidFill>
                <a:srgbClr val="DE254E"/>
              </a:solidFill>
            </a:endParaRPr>
          </a:p>
          <a:p>
            <a:pPr lvl="0" algn="just"/>
            <a:r>
              <a:rPr lang="pt-BR" sz="1200" dirty="0">
                <a:solidFill>
                  <a:schemeClr val="bg1"/>
                </a:solidFill>
              </a:rPr>
              <a:t>1. Insira o logo do financiador no local indicado e exclua o pontilhado;</a:t>
            </a:r>
          </a:p>
          <a:p>
            <a:pPr lvl="0" algn="just"/>
            <a:r>
              <a:rPr lang="pt-BR" sz="1200" dirty="0">
                <a:solidFill>
                  <a:schemeClr val="bg1"/>
                </a:solidFill>
              </a:rPr>
              <a:t>2. Insira as informações de título; autor; orientador; curso; campus, escola;</a:t>
            </a:r>
          </a:p>
          <a:p>
            <a:pPr lvl="0" algn="just"/>
            <a:endParaRPr lang="pt-BR" sz="1200" dirty="0">
              <a:solidFill>
                <a:schemeClr val="bg1"/>
              </a:solidFill>
            </a:endParaRPr>
          </a:p>
          <a:p>
            <a:pPr lvl="0"/>
            <a:r>
              <a:rPr lang="pt-BR" sz="1200" b="1" dirty="0">
                <a:solidFill>
                  <a:schemeClr val="bg1"/>
                </a:solidFill>
              </a:rPr>
              <a:t>Instruções para a Apresentação Oral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A apresentação será realizada individualmente para uma banca avaliadora composta por dois avaliadores.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Cada estudante terá </a:t>
            </a:r>
            <a:r>
              <a:rPr lang="pt-BR" sz="1200" b="1" dirty="0">
                <a:solidFill>
                  <a:srgbClr val="79916D"/>
                </a:solidFill>
              </a:rPr>
              <a:t>8 minutos </a:t>
            </a:r>
            <a:r>
              <a:rPr lang="pt-BR" sz="1200" dirty="0">
                <a:solidFill>
                  <a:schemeClr val="bg1"/>
                </a:solidFill>
              </a:rPr>
              <a:t>para apresentação e 4 minutos para perguntas e comentários da banca.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bg1"/>
              </a:solidFill>
            </a:endParaRPr>
          </a:p>
          <a:p>
            <a:pPr lvl="0" algn="just"/>
            <a:r>
              <a:rPr lang="pt-BR" sz="1200" b="1" dirty="0">
                <a:solidFill>
                  <a:schemeClr val="bg1"/>
                </a:solidFill>
              </a:rPr>
              <a:t>Orientações Gerais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Estruture sua apresentação de forma clara, objetiva e visualmente organizada.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A ordem do conteúdo e as informações apresentadas são de responsabilidade do estudante, em conjunto com o orientador.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Respeite o limite de 8 minutos para evitar atrasos na programação.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Antes da apresentação, envie o conteúdo e a versão final da apresentação ao orientador, com antecedência suficiente para possíveis ajustes.</a:t>
            </a:r>
          </a:p>
          <a:p>
            <a:pPr lvl="0" algn="just"/>
            <a:endParaRPr lang="pt-BR" sz="1200" b="1" dirty="0">
              <a:solidFill>
                <a:schemeClr val="bg1"/>
              </a:solidFill>
            </a:endParaRPr>
          </a:p>
          <a:p>
            <a:pPr lvl="0" algn="just"/>
            <a:r>
              <a:rPr lang="pt-BR" sz="1200" b="1" dirty="0">
                <a:solidFill>
                  <a:schemeClr val="bg1"/>
                </a:solidFill>
              </a:rPr>
              <a:t>Dica para edição dos slides</a:t>
            </a:r>
          </a:p>
          <a:p>
            <a:pPr lvl="0" algn="just"/>
            <a:r>
              <a:rPr lang="pt-BR" sz="1200" dirty="0">
                <a:solidFill>
                  <a:schemeClr val="bg1"/>
                </a:solidFill>
              </a:rPr>
              <a:t>Para manter a formatação visual dos slides: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sz="1200" dirty="0">
                <a:solidFill>
                  <a:schemeClr val="bg1"/>
                </a:solidFill>
              </a:rPr>
              <a:t>Clique com o botão direito no slide desejado (na coluna à esquerda da tela).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sz="1200" dirty="0">
                <a:solidFill>
                  <a:schemeClr val="bg1"/>
                </a:solidFill>
              </a:rPr>
              <a:t>Selecione a opção “Duplicar slide”.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2A6C082-0BCA-7F27-F8F5-685B88BA9B7B}"/>
              </a:ext>
            </a:extLst>
          </p:cNvPr>
          <p:cNvGrpSpPr/>
          <p:nvPr/>
        </p:nvGrpSpPr>
        <p:grpSpPr>
          <a:xfrm>
            <a:off x="12657305" y="5940740"/>
            <a:ext cx="1063980" cy="599055"/>
            <a:chOff x="9173573" y="3821009"/>
            <a:chExt cx="2778831" cy="1503611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9F806CF6-2393-766C-C828-20040D323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6773"/>
            <a:stretch/>
          </p:blipFill>
          <p:spPr>
            <a:xfrm>
              <a:off x="9173573" y="3821009"/>
              <a:ext cx="1420416" cy="1503611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0AF88656-90FF-0F04-836D-120E66B9B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2495" b="-2328"/>
            <a:stretch/>
          </p:blipFill>
          <p:spPr>
            <a:xfrm>
              <a:off x="10531988" y="4273513"/>
              <a:ext cx="1420416" cy="612559"/>
            </a:xfrm>
            <a:prstGeom prst="rect">
              <a:avLst/>
            </a:prstGeom>
          </p:spPr>
        </p:pic>
      </p:grpSp>
      <p:pic>
        <p:nvPicPr>
          <p:cNvPr id="9" name="Imagem 8" descr="Logotipo&#10;&#10;O conteúdo gerado por IA pode estar incorreto.">
            <a:extLst>
              <a:ext uri="{FF2B5EF4-FFF2-40B4-BE49-F238E27FC236}">
                <a16:creationId xmlns:a16="http://schemas.microsoft.com/office/drawing/2014/main" id="{A09DB99A-7F06-7FFA-FCFB-2FF4D0378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2" b="29847"/>
          <a:stretch>
            <a:fillRect/>
          </a:stretch>
        </p:blipFill>
        <p:spPr>
          <a:xfrm>
            <a:off x="13963806" y="5976497"/>
            <a:ext cx="1175903" cy="48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81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CA8DF-B832-F72E-FEFD-57A371CAA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EB23776-4FD8-135F-3F60-CB596F479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0" t="53916" r="36619"/>
          <a:stretch/>
        </p:blipFill>
        <p:spPr>
          <a:xfrm>
            <a:off x="9547835" y="5985150"/>
            <a:ext cx="1233220" cy="521327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61121B36-D803-C6FF-3A17-7BC03868A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2" b="29847"/>
          <a:stretch>
            <a:fillRect/>
          </a:stretch>
        </p:blipFill>
        <p:spPr>
          <a:xfrm>
            <a:off x="10890308" y="5985150"/>
            <a:ext cx="1175903" cy="488013"/>
          </a:xfrm>
          <a:prstGeom prst="rect">
            <a:avLst/>
          </a:prstGeom>
        </p:spPr>
      </p:pic>
      <p:sp>
        <p:nvSpPr>
          <p:cNvPr id="8" name="Google Shape;60;p14">
            <a:extLst>
              <a:ext uri="{FF2B5EF4-FFF2-40B4-BE49-F238E27FC236}">
                <a16:creationId xmlns:a16="http://schemas.microsoft.com/office/drawing/2014/main" id="{C8716B66-8F6F-D3B1-B031-C40F8E968E9E}"/>
              </a:ext>
            </a:extLst>
          </p:cNvPr>
          <p:cNvSpPr txBox="1"/>
          <p:nvPr/>
        </p:nvSpPr>
        <p:spPr>
          <a:xfrm>
            <a:off x="926417" y="2045135"/>
            <a:ext cx="10490881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Autor: 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Mariana de Almeida</a:t>
            </a:r>
          </a:p>
          <a:p>
            <a:pPr lvl="0">
              <a:lnSpc>
                <a:spcPct val="150000"/>
              </a:lnSpc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Orientador: 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Profa. Dra. Rafaela Souza</a:t>
            </a:r>
          </a:p>
          <a:p>
            <a:pPr lvl="0">
              <a:lnSpc>
                <a:spcPct val="150000"/>
              </a:lnSpc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Supervisor: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 Thiago Souza</a:t>
            </a:r>
          </a:p>
          <a:p>
            <a:pPr lvl="0">
              <a:lnSpc>
                <a:spcPct val="150000"/>
              </a:lnSpc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Colégio: 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Colégio Estadual do Paraná</a:t>
            </a:r>
          </a:p>
          <a:p>
            <a:pPr lvl="0">
              <a:lnSpc>
                <a:spcPct val="150000"/>
              </a:lnSpc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Modalidade: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 Bolsa CNPq</a:t>
            </a:r>
          </a:p>
          <a:p>
            <a:pPr lvl="0">
              <a:lnSpc>
                <a:spcPct val="150000"/>
              </a:lnSpc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Câmpus: 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Curitiba</a:t>
            </a:r>
          </a:p>
        </p:txBody>
      </p:sp>
      <p:sp>
        <p:nvSpPr>
          <p:cNvPr id="9" name="Google Shape;58;p14">
            <a:extLst>
              <a:ext uri="{FF2B5EF4-FFF2-40B4-BE49-F238E27FC236}">
                <a16:creationId xmlns:a16="http://schemas.microsoft.com/office/drawing/2014/main" id="{D19A1DC8-0E95-ED5C-BD7A-3119D3C85651}"/>
              </a:ext>
            </a:extLst>
          </p:cNvPr>
          <p:cNvSpPr txBox="1"/>
          <p:nvPr/>
        </p:nvSpPr>
        <p:spPr>
          <a:xfrm>
            <a:off x="12239136" y="-1"/>
            <a:ext cx="5601190" cy="1463041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bg1"/>
                </a:solidFill>
              </a:rPr>
              <a:t>INSTRUÇÕES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dirty="0">
              <a:solidFill>
                <a:schemeClr val="bg1"/>
              </a:solidFill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dirty="0">
                <a:solidFill>
                  <a:schemeClr val="bg1"/>
                </a:solidFill>
              </a:rPr>
              <a:t>Essa página é um exemplo, exclua antes de finalizar a sua apresentação.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sz="20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0" name="Google Shape;61;p14">
            <a:extLst>
              <a:ext uri="{FF2B5EF4-FFF2-40B4-BE49-F238E27FC236}">
                <a16:creationId xmlns:a16="http://schemas.microsoft.com/office/drawing/2014/main" id="{16646D54-B6A7-88B8-394D-DE49E48637C6}"/>
              </a:ext>
            </a:extLst>
          </p:cNvPr>
          <p:cNvSpPr txBox="1"/>
          <p:nvPr/>
        </p:nvSpPr>
        <p:spPr>
          <a:xfrm>
            <a:off x="926417" y="890910"/>
            <a:ext cx="10490881" cy="1144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TÍTULO DO PLANO EM LETRAS MAIÚSCULAS: SUBTÍTULO DEPOIS DOS DOIS PONTOS SE HOUVER</a:t>
            </a:r>
          </a:p>
        </p:txBody>
      </p:sp>
    </p:spTree>
    <p:extLst>
      <p:ext uri="{BB962C8B-B14F-4D97-AF65-F5344CB8AC3E}">
        <p14:creationId xmlns:p14="http://schemas.microsoft.com/office/powerpoint/2010/main" val="1987770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45C3F-7B65-5EB0-654D-6D1864232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0FB867D4-319B-609D-4AA8-ED55A76770BE}"/>
              </a:ext>
            </a:extLst>
          </p:cNvPr>
          <p:cNvSpPr txBox="1"/>
          <p:nvPr/>
        </p:nvSpPr>
        <p:spPr>
          <a:xfrm>
            <a:off x="926419" y="945190"/>
            <a:ext cx="3441428" cy="634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TÍTULO</a:t>
            </a:r>
            <a:endParaRPr sz="32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60;p14">
            <a:extLst>
              <a:ext uri="{FF2B5EF4-FFF2-40B4-BE49-F238E27FC236}">
                <a16:creationId xmlns:a16="http://schemas.microsoft.com/office/drawing/2014/main" id="{A83AA5BF-6FDB-0565-504E-C977630B3F13}"/>
              </a:ext>
            </a:extLst>
          </p:cNvPr>
          <p:cNvSpPr txBox="1"/>
          <p:nvPr/>
        </p:nvSpPr>
        <p:spPr>
          <a:xfrm>
            <a:off x="926419" y="1753373"/>
            <a:ext cx="10490881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Texto </a:t>
            </a:r>
            <a:r>
              <a:rPr lang="pt-BR" err="1">
                <a:latin typeface="Montserrat"/>
                <a:ea typeface="Montserrat"/>
                <a:cs typeface="Montserrat"/>
                <a:sym typeface="Montserrat"/>
              </a:rPr>
              <a:t>texto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40C401-EC15-2139-910F-D10038A10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0" t="53916" r="36619"/>
          <a:stretch/>
        </p:blipFill>
        <p:spPr>
          <a:xfrm>
            <a:off x="9547835" y="5985150"/>
            <a:ext cx="1233220" cy="5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27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5FB38-55B6-273F-E62C-79BD86A2D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C2892740-8AC2-62B5-6BCF-83CEDAD166F7}"/>
              </a:ext>
            </a:extLst>
          </p:cNvPr>
          <p:cNvSpPr txBox="1"/>
          <p:nvPr/>
        </p:nvSpPr>
        <p:spPr>
          <a:xfrm>
            <a:off x="926419" y="945190"/>
            <a:ext cx="3441428" cy="634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INTRODUÇÃO</a:t>
            </a:r>
            <a:endParaRPr sz="32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60;p14">
            <a:extLst>
              <a:ext uri="{FF2B5EF4-FFF2-40B4-BE49-F238E27FC236}">
                <a16:creationId xmlns:a16="http://schemas.microsoft.com/office/drawing/2014/main" id="{CD20205D-CC70-5DD0-FA77-0C3B3017A474}"/>
              </a:ext>
            </a:extLst>
          </p:cNvPr>
          <p:cNvSpPr txBox="1"/>
          <p:nvPr/>
        </p:nvSpPr>
        <p:spPr>
          <a:xfrm>
            <a:off x="926419" y="1753373"/>
            <a:ext cx="10490881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Texto </a:t>
            </a:r>
            <a:r>
              <a:rPr lang="pt-BR" dirty="0" err="1">
                <a:latin typeface="Montserrat"/>
                <a:ea typeface="Montserrat"/>
                <a:cs typeface="Montserrat"/>
                <a:sym typeface="Montserrat"/>
              </a:rPr>
              <a:t>texto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A1EE51-D041-6309-90B9-644ED347D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0" t="53916" r="36619"/>
          <a:stretch/>
        </p:blipFill>
        <p:spPr>
          <a:xfrm>
            <a:off x="9547835" y="5985150"/>
            <a:ext cx="1233220" cy="5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11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946B2-C5F3-DC0E-51B7-4B4E8F9BB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38E8CF-AFED-FFF1-5C73-054F32166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0" t="53916" r="36619"/>
          <a:stretch/>
        </p:blipFill>
        <p:spPr>
          <a:xfrm>
            <a:off x="9547835" y="5985150"/>
            <a:ext cx="1233220" cy="5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131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066c3076-c091-4ba1-8a05-b3dbc246ae92" xsi:nil="true"/>
    <lcf76f155ced4ddcb4097134ff3c332f xmlns="066c3076-c091-4ba1-8a05-b3dbc246ae92">
      <Terms xmlns="http://schemas.microsoft.com/office/infopath/2007/PartnerControls"/>
    </lcf76f155ced4ddcb4097134ff3c332f>
    <TaxCatchAll xmlns="3c0815a9-10f7-4785-b56e-c8c7dde0a5e8" xsi:nil="true"/>
    <NOME_ESTUDANTE xmlns="066c3076-c091-4ba1-8a05-b3dbc246ae92" xsi:nil="true"/>
    <NOME_ORIENTADOR xmlns="066c3076-c091-4ba1-8a05-b3dbc246ae9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BBB8003ADF89439BE347B4CBF22177" ma:contentTypeVersion="22" ma:contentTypeDescription="Create a new document." ma:contentTypeScope="" ma:versionID="0e58f66a901aec6c28cbdb6cc03cf225">
  <xsd:schema xmlns:xsd="http://www.w3.org/2001/XMLSchema" xmlns:xs="http://www.w3.org/2001/XMLSchema" xmlns:p="http://schemas.microsoft.com/office/2006/metadata/properties" xmlns:ns2="066c3076-c091-4ba1-8a05-b3dbc246ae92" xmlns:ns3="3c0815a9-10f7-4785-b56e-c8c7dde0a5e8" targetNamespace="http://schemas.microsoft.com/office/2006/metadata/properties" ma:root="true" ma:fieldsID="0886b5bc0ae4a8d2490d4cffd71e9245" ns2:_="" ns3:_="">
    <xsd:import namespace="066c3076-c091-4ba1-8a05-b3dbc246ae92"/>
    <xsd:import namespace="3c0815a9-10f7-4785-b56e-c8c7dde0a5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NOME_ORIENTADOR" minOccurs="0"/>
                <xsd:element ref="ns2:NOME_ESTUDAN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6c3076-c091-4ba1-8a05-b3dbc246a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c1f837b-9003-4ae4-92fc-ab83554533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  <xsd:element name="NOME_ORIENTADOR" ma:index="28" nillable="true" ma:displayName="NOME_ORIENTADOR" ma:format="Dropdown" ma:internalName="NOME_ORIENTADOR">
      <xsd:simpleType>
        <xsd:restriction base="dms:Text">
          <xsd:maxLength value="255"/>
        </xsd:restriction>
      </xsd:simpleType>
    </xsd:element>
    <xsd:element name="NOME_ESTUDANTE" ma:index="29" nillable="true" ma:displayName="NOME_ESTUDANTE" ma:format="Dropdown" ma:internalName="NOME_ESTUDANT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0815a9-10f7-4785-b56e-c8c7dde0a5e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6c0ddbb-13ad-4c7f-b636-bcb5385a1795}" ma:internalName="TaxCatchAll" ma:showField="CatchAllData" ma:web="3c0815a9-10f7-4785-b56e-c8c7dde0a5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193BE5-A0C4-4162-AE3F-DE4631F499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0731F7-C894-482F-BC82-7BAFC63C9FEA}">
  <ds:schemaRefs>
    <ds:schemaRef ds:uri="http://schemas.microsoft.com/office/2006/metadata/properties"/>
    <ds:schemaRef ds:uri="3c0815a9-10f7-4785-b56e-c8c7dde0a5e8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066c3076-c091-4ba1-8a05-b3dbc246ae92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0C255AD-56BF-4229-9739-55DD630FBC65}"/>
</file>

<file path=docMetadata/LabelInfo.xml><?xml version="1.0" encoding="utf-8"?>
<clbl:labelList xmlns:clbl="http://schemas.microsoft.com/office/2020/mipLabelMetadata">
  <clbl:label id="{8a1ef6c3-8324-4103-bf4a-1328c5dc3653}" enabled="0" method="" siteId="{8a1ef6c3-8324-4103-bf4a-1328c5dc365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</TotalTime>
  <Words>309</Words>
  <Application>Microsoft Office PowerPoint</Application>
  <PresentationFormat>Widescreen</PresentationFormat>
  <Paragraphs>43</Paragraphs>
  <Slides>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</vt:i4>
      </vt:variant>
    </vt:vector>
  </HeadingPairs>
  <TitlesOfParts>
    <vt:vector size="14" baseType="lpstr">
      <vt:lpstr>Aptos</vt:lpstr>
      <vt:lpstr>Aptos Display</vt:lpstr>
      <vt:lpstr>Arial</vt:lpstr>
      <vt:lpstr>Igual Medium</vt:lpstr>
      <vt:lpstr>Igual UI Medium</vt:lpstr>
      <vt:lpstr>Montserrat</vt:lpstr>
      <vt:lpstr>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JULIANNA ALVES RABELO</dc:creator>
  <cp:lastModifiedBy>JULIANNA ALVES RABELO</cp:lastModifiedBy>
  <cp:revision>9</cp:revision>
  <dcterms:created xsi:type="dcterms:W3CDTF">2025-06-25T11:45:48Z</dcterms:created>
  <dcterms:modified xsi:type="dcterms:W3CDTF">2025-09-22T14:29:52Z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0x010100B5BBB8003ADF89439BE347B4CBF22177</vt:lpwstr>
  </property>
  <property fmtid="{D5CDD505-2E9C-101B-9397-08002B2CF9AE}" pid="3" name="MediaServiceImageTags">
    <vt:lpwstr/>
  </property>
</Properties>
</file>