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6"/>
  </p:notesMasterIdLst>
  <p:sldIdLst>
    <p:sldId id="257" r:id="rId5"/>
  </p:sldIdLst>
  <p:sldSz cx="28835350" cy="51206400"/>
  <p:notesSz cx="6858000" cy="9144000"/>
  <p:embeddedFontLst>
    <p:embeddedFont>
      <p:font typeface="Montserrat" panose="00000500000000000000" pitchFamily="2" charset="0"/>
      <p:regular r:id="rId7"/>
      <p:bold r:id="rId8"/>
      <p:italic r:id="rId9"/>
      <p:bold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30" userDrawn="1">
          <p15:clr>
            <a:srgbClr val="747775"/>
          </p15:clr>
        </p15:guide>
        <p15:guide id="2" pos="9085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53"/>
    <a:srgbClr val="A52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9BA7A-3452-4E5A-BFFB-222AC6D6A4A8}" v="1" dt="2025-09-22T14:39:33.592"/>
  </p1510:revLst>
</p1510:revInfo>
</file>

<file path=ppt/tableStyles.xml><?xml version="1.0" encoding="utf-8"?>
<a:tblStyleLst xmlns:a="http://schemas.openxmlformats.org/drawingml/2006/main" def="{ED3A5FC5-6A38-43EC-817F-C6DDD753E52A}">
  <a:tblStyle styleId="{ED3A5FC5-6A38-43EC-817F-C6DDD753E5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2" autoAdjust="0"/>
    <p:restoredTop sz="95521" autoAdjust="0"/>
  </p:normalViewPr>
  <p:slideViewPr>
    <p:cSldViewPr snapToGrid="0">
      <p:cViewPr varScale="1">
        <p:scale>
          <a:sx n="10" d="100"/>
          <a:sy n="10" d="100"/>
        </p:scale>
        <p:origin x="2962" y="259"/>
      </p:cViewPr>
      <p:guideLst>
        <p:guide orient="horz" pos="16130"/>
        <p:guide pos="90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NA ALVES RABELO" userId="4a46fe87-2d26-43ec-a81e-e3ac777b61bd" providerId="ADAL" clId="{9EDA64A8-F485-4607-A3A6-FA40D8756A24}"/>
    <pc:docChg chg="modSld">
      <pc:chgData name="JULIANNA ALVES RABELO" userId="4a46fe87-2d26-43ec-a81e-e3ac777b61bd" providerId="ADAL" clId="{9EDA64A8-F485-4607-A3A6-FA40D8756A24}" dt="2025-07-24T14:37:01.508" v="1" actId="207"/>
      <pc:docMkLst>
        <pc:docMk/>
      </pc:docMkLst>
      <pc:sldChg chg="modSp mod">
        <pc:chgData name="JULIANNA ALVES RABELO" userId="4a46fe87-2d26-43ec-a81e-e3ac777b61bd" providerId="ADAL" clId="{9EDA64A8-F485-4607-A3A6-FA40D8756A24}" dt="2025-07-24T14:37:01.508" v="1" actId="207"/>
        <pc:sldMkLst>
          <pc:docMk/>
          <pc:sldMk cId="3267141045" sldId="257"/>
        </pc:sldMkLst>
      </pc:sldChg>
    </pc:docChg>
  </pc:docChgLst>
  <pc:docChgLst>
    <pc:chgData name="JULIANNA ALVES RABELO" userId="4a46fe87-2d26-43ec-a81e-e3ac777b61bd" providerId="ADAL" clId="{16BCE832-8ACD-4E07-9C63-D92F85A4C5ED}"/>
    <pc:docChg chg="custSel modSld">
      <pc:chgData name="JULIANNA ALVES RABELO" userId="4a46fe87-2d26-43ec-a81e-e3ac777b61bd" providerId="ADAL" clId="{16BCE832-8ACD-4E07-9C63-D92F85A4C5ED}" dt="2025-09-22T14:39:56.380" v="30" actId="20577"/>
      <pc:docMkLst>
        <pc:docMk/>
      </pc:docMkLst>
      <pc:sldChg chg="delSp modSp mod">
        <pc:chgData name="JULIANNA ALVES RABELO" userId="4a46fe87-2d26-43ec-a81e-e3ac777b61bd" providerId="ADAL" clId="{16BCE832-8ACD-4E07-9C63-D92F85A4C5ED}" dt="2025-09-22T14:39:56.380" v="30" actId="20577"/>
        <pc:sldMkLst>
          <pc:docMk/>
          <pc:sldMk cId="3267141045" sldId="257"/>
        </pc:sldMkLst>
        <pc:spChg chg="mod">
          <ac:chgData name="JULIANNA ALVES RABELO" userId="4a46fe87-2d26-43ec-a81e-e3ac777b61bd" providerId="ADAL" clId="{16BCE832-8ACD-4E07-9C63-D92F85A4C5ED}" dt="2025-09-22T14:39:56.380" v="30" actId="20577"/>
          <ac:spMkLst>
            <pc:docMk/>
            <pc:sldMk cId="3267141045" sldId="257"/>
            <ac:spMk id="20" creationId="{A3FCA2B8-0835-ED8B-097F-DA858C96DE96}"/>
          </ac:spMkLst>
        </pc:spChg>
        <pc:grpChg chg="mod">
          <ac:chgData name="JULIANNA ALVES RABELO" userId="4a46fe87-2d26-43ec-a81e-e3ac777b61bd" providerId="ADAL" clId="{16BCE832-8ACD-4E07-9C63-D92F85A4C5ED}" dt="2025-09-22T14:39:45.452" v="24" actId="1076"/>
          <ac:grpSpMkLst>
            <pc:docMk/>
            <pc:sldMk cId="3267141045" sldId="257"/>
            <ac:grpSpMk id="24" creationId="{8AE9A552-785C-DA91-D33A-8AA59FDFF63C}"/>
          </ac:grpSpMkLst>
        </pc:grpChg>
        <pc:picChg chg="del">
          <ac:chgData name="JULIANNA ALVES RABELO" userId="4a46fe87-2d26-43ec-a81e-e3ac777b61bd" providerId="ADAL" clId="{16BCE832-8ACD-4E07-9C63-D92F85A4C5ED}" dt="2025-09-22T14:39:20.440" v="0" actId="478"/>
          <ac:picMkLst>
            <pc:docMk/>
            <pc:sldMk cId="3267141045" sldId="257"/>
            <ac:picMk id="4" creationId="{45329137-FC88-1D3F-B360-9B5ECE2BE559}"/>
          </ac:picMkLst>
        </pc:picChg>
        <pc:picChg chg="mod">
          <ac:chgData name="JULIANNA ALVES RABELO" userId="4a46fe87-2d26-43ec-a81e-e3ac777b61bd" providerId="ADAL" clId="{16BCE832-8ACD-4E07-9C63-D92F85A4C5ED}" dt="2025-09-22T14:39:43.453" v="23" actId="1076"/>
          <ac:picMkLst>
            <pc:docMk/>
            <pc:sldMk cId="3267141045" sldId="257"/>
            <ac:picMk id="27" creationId="{73B9A0B0-5B8E-FA42-69DD-C1C03B1F4E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2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77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82983" y="7412661"/>
            <a:ext cx="26868974" cy="204352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52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82947" y="28215297"/>
            <a:ext cx="26868974" cy="7890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9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982947" y="11012097"/>
            <a:ext cx="26868974" cy="195482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125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982947" y="31382164"/>
            <a:ext cx="26868974" cy="12949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09558" lvl="0" indent="-23216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19116" lvl="1" indent="-21497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28675" lvl="2" indent="-21497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38232" lvl="3" indent="-21497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547789" lvl="4" indent="-21497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857348" lvl="5" indent="-21497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166904" lvl="6" indent="-21497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476463" lvl="7" indent="-21497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786021" lvl="8" indent="-21497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82947" y="21412907"/>
            <a:ext cx="26868974" cy="8381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37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82947" y="4430479"/>
            <a:ext cx="26868974" cy="5701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82947" y="11473535"/>
            <a:ext cx="26868974" cy="34011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09558" lvl="0" indent="-23216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19116" lvl="1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28675" lvl="2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38232" lvl="3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547789" lvl="4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857348" lvl="5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166904" lvl="6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476463" lvl="7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786021" lvl="8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82947" y="4430479"/>
            <a:ext cx="26868974" cy="5701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982957" y="11473535"/>
            <a:ext cx="12612532" cy="34011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09558" lvl="0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947"/>
            </a:lvl1pPr>
            <a:lvl2pPr marL="619116" lvl="1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2pPr>
            <a:lvl3pPr marL="928675" lvl="2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3pPr>
            <a:lvl4pPr marL="1238232" lvl="3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4pPr>
            <a:lvl5pPr marL="1547789" lvl="4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5pPr>
            <a:lvl6pPr marL="1857348" lvl="5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6pPr>
            <a:lvl7pPr marL="2166904" lvl="6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7pPr>
            <a:lvl8pPr marL="2476463" lvl="7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8pPr>
            <a:lvl9pPr marL="2786021" lvl="8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5238857" y="11473535"/>
            <a:ext cx="12612532" cy="34011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09558" lvl="0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947"/>
            </a:lvl1pPr>
            <a:lvl2pPr marL="619116" lvl="1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2pPr>
            <a:lvl3pPr marL="928675" lvl="2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3pPr>
            <a:lvl4pPr marL="1238232" lvl="3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4pPr>
            <a:lvl5pPr marL="1547789" lvl="4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5pPr>
            <a:lvl6pPr marL="1857348" lvl="5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6pPr>
            <a:lvl7pPr marL="2166904" lvl="6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7pPr>
            <a:lvl8pPr marL="2476463" lvl="7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8pPr>
            <a:lvl9pPr marL="2786021" lvl="8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982947" y="4430479"/>
            <a:ext cx="26868974" cy="5701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82952" y="5531305"/>
            <a:ext cx="8856097" cy="75242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624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82952" y="13834252"/>
            <a:ext cx="8856097" cy="31653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09558" lvl="0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1pPr>
            <a:lvl2pPr marL="619116" lvl="1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2pPr>
            <a:lvl3pPr marL="928675" lvl="2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3pPr>
            <a:lvl4pPr marL="1238232" lvl="3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4pPr>
            <a:lvl5pPr marL="1547789" lvl="4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5pPr>
            <a:lvl6pPr marL="1857348" lvl="5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6pPr>
            <a:lvl7pPr marL="2166904" lvl="6" indent="-20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12"/>
            </a:lvl7pPr>
            <a:lvl8pPr marL="2476463" lvl="7" indent="-20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12"/>
            </a:lvl8pPr>
            <a:lvl9pPr marL="2786021" lvl="8" indent="-20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12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545993" y="4481500"/>
            <a:ext cx="20081139" cy="40726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252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4417701" y="-1235"/>
            <a:ext cx="14418245" cy="5120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1905" tIns="61905" rIns="61905" bIns="619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4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7257" y="12276946"/>
            <a:ext cx="12756014" cy="147571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45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837257" y="27906177"/>
            <a:ext cx="12756014" cy="12294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22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5576602" y="7208564"/>
            <a:ext cx="12099661" cy="36786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09558" lvl="0" indent="-23216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19116" lvl="1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28675" lvl="2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38232" lvl="3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547789" lvl="4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857348" lvl="5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166904" lvl="6" indent="-21497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476463" lvl="7" indent="-21497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786021" lvl="8" indent="-21497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982950" y="42117727"/>
            <a:ext cx="18916504" cy="6024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09558" lvl="0" indent="-1547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2947" y="4430479"/>
            <a:ext cx="26868974" cy="570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82947" y="11473535"/>
            <a:ext cx="26868974" cy="3401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6717683" y="46424924"/>
            <a:ext cx="1729392" cy="391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676">
                <a:solidFill>
                  <a:schemeClr val="dk2"/>
                </a:solidFill>
              </a:defRPr>
            </a:lvl1pPr>
            <a:lvl2pPr lvl="1" algn="r">
              <a:buNone/>
              <a:defRPr sz="676">
                <a:solidFill>
                  <a:schemeClr val="dk2"/>
                </a:solidFill>
              </a:defRPr>
            </a:lvl2pPr>
            <a:lvl3pPr lvl="2" algn="r">
              <a:buNone/>
              <a:defRPr sz="676">
                <a:solidFill>
                  <a:schemeClr val="dk2"/>
                </a:solidFill>
              </a:defRPr>
            </a:lvl3pPr>
            <a:lvl4pPr lvl="3" algn="r">
              <a:buNone/>
              <a:defRPr sz="676">
                <a:solidFill>
                  <a:schemeClr val="dk2"/>
                </a:solidFill>
              </a:defRPr>
            </a:lvl4pPr>
            <a:lvl5pPr lvl="4" algn="r">
              <a:buNone/>
              <a:defRPr sz="676">
                <a:solidFill>
                  <a:schemeClr val="dk2"/>
                </a:solidFill>
              </a:defRPr>
            </a:lvl5pPr>
            <a:lvl6pPr lvl="5" algn="r">
              <a:buNone/>
              <a:defRPr sz="676">
                <a:solidFill>
                  <a:schemeClr val="dk2"/>
                </a:solidFill>
              </a:defRPr>
            </a:lvl6pPr>
            <a:lvl7pPr lvl="6" algn="r">
              <a:buNone/>
              <a:defRPr sz="676">
                <a:solidFill>
                  <a:schemeClr val="dk2"/>
                </a:solidFill>
              </a:defRPr>
            </a:lvl7pPr>
            <a:lvl8pPr lvl="7" algn="r">
              <a:buNone/>
              <a:defRPr sz="676">
                <a:solidFill>
                  <a:schemeClr val="dk2"/>
                </a:solidFill>
              </a:defRPr>
            </a:lvl8pPr>
            <a:lvl9pPr lvl="8" algn="r">
              <a:buNone/>
              <a:defRPr sz="676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/>
        </p:nvSpPr>
        <p:spPr>
          <a:xfrm>
            <a:off x="15488331" y="30272793"/>
            <a:ext cx="1180222" cy="2568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1905" tIns="61905" rIns="61905" bIns="61905" anchor="t" anchorCtr="0">
            <a:spAutoFit/>
          </a:bodyPr>
          <a:lstStyle/>
          <a:p>
            <a:r>
              <a:rPr lang="pt-BR" sz="812">
                <a:solidFill>
                  <a:schemeClr val="lt1"/>
                </a:solidFill>
              </a:rPr>
              <a:t>Logo do programa</a:t>
            </a:r>
            <a:endParaRPr sz="812">
              <a:solidFill>
                <a:schemeClr val="lt1"/>
              </a:solidFill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14001655" y="30272793"/>
            <a:ext cx="1180222" cy="2568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1905" tIns="61905" rIns="61905" bIns="61905" anchor="t" anchorCtr="0">
            <a:spAutoFit/>
          </a:bodyPr>
          <a:lstStyle/>
          <a:p>
            <a:r>
              <a:rPr lang="pt-BR" sz="812" dirty="0">
                <a:solidFill>
                  <a:schemeClr val="lt1"/>
                </a:solidFill>
              </a:rPr>
              <a:t>Logo da bolsa</a:t>
            </a:r>
            <a:endParaRPr sz="812" dirty="0">
              <a:solidFill>
                <a:schemeClr val="lt1"/>
              </a:solidFill>
            </a:endParaRPr>
          </a:p>
        </p:txBody>
      </p:sp>
      <p:sp>
        <p:nvSpPr>
          <p:cNvPr id="3" name="Google Shape;80;p13">
            <a:extLst>
              <a:ext uri="{FF2B5EF4-FFF2-40B4-BE49-F238E27FC236}">
                <a16:creationId xmlns:a16="http://schemas.microsoft.com/office/drawing/2014/main" id="{52A174C0-A89A-7E55-4F94-1F98FD9EC229}"/>
              </a:ext>
            </a:extLst>
          </p:cNvPr>
          <p:cNvSpPr txBox="1"/>
          <p:nvPr/>
        </p:nvSpPr>
        <p:spPr>
          <a:xfrm>
            <a:off x="22034269" y="49183979"/>
            <a:ext cx="5337438" cy="10156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lt1"/>
                </a:solidFill>
              </a:rPr>
              <a:t>Logo da bolsa</a:t>
            </a:r>
            <a:endParaRPr sz="5400" b="1" dirty="0">
              <a:solidFill>
                <a:schemeClr val="lt1"/>
              </a:solidFill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8C8DF569-A310-89BC-8625-6C7DE3CFC4F0}"/>
              </a:ext>
            </a:extLst>
          </p:cNvPr>
          <p:cNvSpPr txBox="1"/>
          <p:nvPr/>
        </p:nvSpPr>
        <p:spPr>
          <a:xfrm>
            <a:off x="1150827" y="5231835"/>
            <a:ext cx="26533696" cy="208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 algn="ctr"/>
            <a:r>
              <a:rPr lang="pt-BR" sz="6000" b="1" dirty="0">
                <a:solidFill>
                  <a:srgbClr val="004B53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TÍTULO DO PROJETO EM LETRAS MAIÚSCULAS: SUBTÍTULO DEPOIS DOS DOIS PONTOS SE HOUVER</a:t>
            </a:r>
            <a:endParaRPr sz="6000" b="1" dirty="0">
              <a:solidFill>
                <a:srgbClr val="004B53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BB99D213-5CC1-DE0C-494F-B462BDFB2EE2}"/>
              </a:ext>
            </a:extLst>
          </p:cNvPr>
          <p:cNvSpPr txBox="1"/>
          <p:nvPr/>
        </p:nvSpPr>
        <p:spPr>
          <a:xfrm>
            <a:off x="3071424" y="7442202"/>
            <a:ext cx="23907749" cy="147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spAutoFit/>
          </a:bodyPr>
          <a:lstStyle/>
          <a:p>
            <a:pPr algn="r"/>
            <a:r>
              <a:rPr lang="pt-BR" sz="4400" dirty="0">
                <a:latin typeface="+mj-lt"/>
                <a:ea typeface="Montserrat"/>
                <a:cs typeface="Montserrat"/>
                <a:sym typeface="Montserrat"/>
              </a:rPr>
              <a:t>SOBRENOME ESTUDANTE, Nome estudante ¹; </a:t>
            </a:r>
            <a:r>
              <a:rPr lang="pt-BR" sz="4400" dirty="0">
                <a:ea typeface="Montserrat"/>
                <a:cs typeface="Montserrat"/>
                <a:sym typeface="Montserrat"/>
              </a:rPr>
              <a:t>SOBRENOME COLABORADOR, Nome colaborador ³; </a:t>
            </a:r>
            <a:r>
              <a:rPr lang="pt-BR" sz="4400" dirty="0">
                <a:latin typeface="+mj-lt"/>
                <a:ea typeface="Montserrat"/>
                <a:cs typeface="Montserrat"/>
                <a:sym typeface="Montserrat"/>
              </a:rPr>
              <a:t>SOBRENOME ORIENTADOR, Nome orientador ²</a:t>
            </a:r>
            <a:endParaRPr sz="44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868D9C6D-7809-CA5E-A924-19F850BB92E7}"/>
              </a:ext>
            </a:extLst>
          </p:cNvPr>
          <p:cNvSpPr txBox="1"/>
          <p:nvPr/>
        </p:nvSpPr>
        <p:spPr>
          <a:xfrm>
            <a:off x="2227980" y="11641281"/>
            <a:ext cx="11894383" cy="3588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sz="5000" b="1" dirty="0">
                <a:latin typeface="+mj-lt"/>
                <a:ea typeface="Montserrat"/>
                <a:cs typeface="Montserrat"/>
                <a:sym typeface="Montserrat"/>
              </a:rPr>
              <a:t>1. Introdução</a:t>
            </a:r>
            <a:endParaRPr sz="5000" b="1" dirty="0">
              <a:latin typeface="+mj-lt"/>
              <a:ea typeface="Montserrat"/>
              <a:cs typeface="Montserrat"/>
              <a:sym typeface="Montserrat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 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buClr>
                <a:schemeClr val="dk1"/>
              </a:buClr>
              <a:buSzPts val="1100"/>
            </a:pPr>
            <a:endParaRPr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</a:t>
            </a:r>
            <a:endParaRPr sz="5000" b="1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5000" b="1" dirty="0">
                <a:latin typeface="+mj-lt"/>
                <a:ea typeface="Montserrat"/>
                <a:cs typeface="Montserrat"/>
                <a:sym typeface="Montserrat"/>
              </a:rPr>
              <a:t>2. Objetivo(s)</a:t>
            </a:r>
            <a:endParaRPr sz="5000" b="1" dirty="0">
              <a:latin typeface="+mj-lt"/>
              <a:ea typeface="Montserrat"/>
              <a:cs typeface="Montserrat"/>
              <a:sym typeface="Montserrat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buClr>
                <a:schemeClr val="dk1"/>
              </a:buClr>
              <a:buSzPts val="1100"/>
            </a:pPr>
            <a:endParaRPr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endParaRPr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5000" b="1" dirty="0">
                <a:latin typeface="+mj-lt"/>
                <a:ea typeface="Montserrat"/>
                <a:cs typeface="Montserrat"/>
                <a:sym typeface="Montserrat"/>
              </a:rPr>
              <a:t>3. Metodologia</a:t>
            </a:r>
            <a:endParaRPr sz="5000" b="1" dirty="0">
              <a:latin typeface="+mj-lt"/>
              <a:ea typeface="Montserrat"/>
              <a:cs typeface="Montserrat"/>
              <a:sym typeface="Montserrat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buClr>
                <a:schemeClr val="dk1"/>
              </a:buClr>
              <a:buSzPts val="1100"/>
            </a:pPr>
            <a:endParaRPr lang="pt-BR"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endParaRPr lang="pt-BR" sz="5000" dirty="0">
              <a:latin typeface="+mj-lt"/>
              <a:ea typeface="Montserrat"/>
              <a:cs typeface="Montserrat"/>
              <a:sym typeface="Montserrat"/>
            </a:endParaRPr>
          </a:p>
          <a:p>
            <a:r>
              <a:rPr lang="pt-BR" sz="5000" b="1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4. Discussão e Resultado(s)</a:t>
            </a:r>
          </a:p>
          <a:p>
            <a:pPr algn="just">
              <a:buClr>
                <a:schemeClr val="dk1"/>
              </a:buClr>
              <a:buSzPts val="1100"/>
            </a:pPr>
            <a:r>
              <a:rPr lang="pt-BR" sz="5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	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</a:t>
            </a:r>
          </a:p>
          <a:p>
            <a:pPr>
              <a:buClr>
                <a:schemeClr val="dk1"/>
              </a:buClr>
              <a:buSzPts val="1100"/>
            </a:pPr>
            <a:endParaRPr lang="pt-BR" sz="5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57;p13">
            <a:extLst>
              <a:ext uri="{FF2B5EF4-FFF2-40B4-BE49-F238E27FC236}">
                <a16:creationId xmlns:a16="http://schemas.microsoft.com/office/drawing/2014/main" id="{0EEBF775-85FC-FD5E-88C6-37791E2C637A}"/>
              </a:ext>
            </a:extLst>
          </p:cNvPr>
          <p:cNvSpPr txBox="1"/>
          <p:nvPr/>
        </p:nvSpPr>
        <p:spPr>
          <a:xfrm>
            <a:off x="2227980" y="9043594"/>
            <a:ext cx="22859713" cy="215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spAutoFit/>
          </a:bodyPr>
          <a:lstStyle/>
          <a:p>
            <a:r>
              <a:rPr lang="pt-BR" sz="44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Colégio do(a) estudante:</a:t>
            </a:r>
          </a:p>
          <a:p>
            <a:r>
              <a:rPr lang="pt-BR" sz="44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Supervisor(a):</a:t>
            </a:r>
          </a:p>
          <a:p>
            <a:r>
              <a:rPr lang="pt-BR" sz="44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Curso do(a) Orientador(a): </a:t>
            </a:r>
            <a:r>
              <a:rPr lang="pt-BR" sz="44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Curso de graduação – Nome do Câmpus</a:t>
            </a:r>
            <a:endParaRPr sz="4400" dirty="0">
              <a:solidFill>
                <a:schemeClr val="dk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59;p13">
            <a:extLst>
              <a:ext uri="{FF2B5EF4-FFF2-40B4-BE49-F238E27FC236}">
                <a16:creationId xmlns:a16="http://schemas.microsoft.com/office/drawing/2014/main" id="{4631A943-4ACE-8A50-ECC1-C7CDA19FB974}"/>
              </a:ext>
            </a:extLst>
          </p:cNvPr>
          <p:cNvSpPr txBox="1"/>
          <p:nvPr/>
        </p:nvSpPr>
        <p:spPr>
          <a:xfrm>
            <a:off x="17977321" y="11641281"/>
            <a:ext cx="7057539" cy="1310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t-BR" sz="4200" b="1" dirty="0">
                <a:latin typeface="+mj-lt"/>
                <a:ea typeface="Montserrat"/>
                <a:cs typeface="Montserrat"/>
                <a:sym typeface="Montserrat"/>
              </a:rPr>
              <a:t>Figura 02 </a:t>
            </a:r>
            <a:r>
              <a:rPr lang="pt-BR" sz="4200" dirty="0">
                <a:latin typeface="+mj-lt"/>
                <a:ea typeface="Montserrat"/>
                <a:cs typeface="Montserrat"/>
                <a:sym typeface="Montserrat"/>
              </a:rPr>
              <a:t>– Exemplo de foto pertinente do resultados</a:t>
            </a:r>
            <a:endParaRPr sz="4200" dirty="0">
              <a:latin typeface="+mj-lt"/>
              <a:ea typeface="Montserrat"/>
              <a:cs typeface="Montserrat"/>
              <a:sym typeface="Montserrat"/>
            </a:endParaRPr>
          </a:p>
          <a:p>
            <a:endParaRPr sz="745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0;p13">
            <a:extLst>
              <a:ext uri="{FF2B5EF4-FFF2-40B4-BE49-F238E27FC236}">
                <a16:creationId xmlns:a16="http://schemas.microsoft.com/office/drawing/2014/main" id="{31918A7F-E57D-11A6-5DEB-84356EF565A4}"/>
              </a:ext>
            </a:extLst>
          </p:cNvPr>
          <p:cNvSpPr/>
          <p:nvPr/>
        </p:nvSpPr>
        <p:spPr>
          <a:xfrm>
            <a:off x="16462220" y="13162638"/>
            <a:ext cx="10196846" cy="610215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905" tIns="61905" rIns="61905" bIns="61905" anchor="ctr" anchorCtr="0">
            <a:noAutofit/>
          </a:bodyPr>
          <a:lstStyle/>
          <a:p>
            <a:endParaRPr sz="947"/>
          </a:p>
        </p:txBody>
      </p:sp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E9E72F39-EDA4-6B12-4E44-5C90424E9CE0}"/>
              </a:ext>
            </a:extLst>
          </p:cNvPr>
          <p:cNvSpPr txBox="1"/>
          <p:nvPr/>
        </p:nvSpPr>
        <p:spPr>
          <a:xfrm>
            <a:off x="18790102" y="15843431"/>
            <a:ext cx="5912886" cy="74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spAutoFit/>
          </a:bodyPr>
          <a:lstStyle/>
          <a:p>
            <a:pPr algn="ctr"/>
            <a:r>
              <a:rPr lang="pt-BR" sz="4000">
                <a:latin typeface="Montserrat"/>
                <a:ea typeface="Montserrat"/>
                <a:cs typeface="Montserrat"/>
                <a:sym typeface="Montserrat"/>
              </a:rPr>
              <a:t>Foto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2;p13">
            <a:extLst>
              <a:ext uri="{FF2B5EF4-FFF2-40B4-BE49-F238E27FC236}">
                <a16:creationId xmlns:a16="http://schemas.microsoft.com/office/drawing/2014/main" id="{364D7F25-DDCD-5081-CBFE-936C102AA542}"/>
              </a:ext>
            </a:extLst>
          </p:cNvPr>
          <p:cNvSpPr txBox="1"/>
          <p:nvPr/>
        </p:nvSpPr>
        <p:spPr>
          <a:xfrm>
            <a:off x="16462219" y="19388598"/>
            <a:ext cx="10248545" cy="137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sz="3200" dirty="0">
                <a:latin typeface="+mj-lt"/>
                <a:ea typeface="Montserrat"/>
                <a:cs typeface="Montserrat"/>
                <a:sym typeface="Montserrat"/>
              </a:rPr>
              <a:t>Legenda: explicações necessárias e siglas</a:t>
            </a:r>
            <a:endParaRPr sz="32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3200" dirty="0">
                <a:latin typeface="+mj-lt"/>
                <a:ea typeface="Montserrat"/>
                <a:cs typeface="Montserrat"/>
                <a:sym typeface="Montserrat"/>
              </a:rPr>
              <a:t>Fonte: o autor, 2025</a:t>
            </a:r>
            <a:endParaRPr sz="3200" dirty="0">
              <a:latin typeface="+mj-lt"/>
              <a:ea typeface="Montserrat"/>
              <a:cs typeface="Montserrat"/>
              <a:sym typeface="Montserrat"/>
            </a:endParaRPr>
          </a:p>
          <a:p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63;p13">
            <a:extLst>
              <a:ext uri="{FF2B5EF4-FFF2-40B4-BE49-F238E27FC236}">
                <a16:creationId xmlns:a16="http://schemas.microsoft.com/office/drawing/2014/main" id="{2E4431FD-60C0-C496-4303-1D84FFF5835E}"/>
              </a:ext>
            </a:extLst>
          </p:cNvPr>
          <p:cNvSpPr txBox="1"/>
          <p:nvPr/>
        </p:nvSpPr>
        <p:spPr>
          <a:xfrm>
            <a:off x="16558029" y="21419759"/>
            <a:ext cx="9746362" cy="170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 algn="ctr"/>
            <a:r>
              <a:rPr lang="pt-BR" sz="4200" b="1" dirty="0">
                <a:latin typeface="+mj-lt"/>
                <a:ea typeface="Montserrat"/>
                <a:cs typeface="Montserrat"/>
                <a:sym typeface="Montserrat"/>
              </a:rPr>
              <a:t>Tabela 01 –</a:t>
            </a:r>
            <a:r>
              <a:rPr lang="pt-BR" sz="4200" dirty="0">
                <a:latin typeface="+mj-lt"/>
                <a:ea typeface="Montserrat"/>
                <a:cs typeface="Montserrat"/>
                <a:sym typeface="Montserrat"/>
              </a:rPr>
              <a:t> Exemplo de  tabela de resultados</a:t>
            </a:r>
            <a:endParaRPr sz="4200" dirty="0">
              <a:latin typeface="+mj-l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4" name="Google Shape;64;p13">
            <a:extLst>
              <a:ext uri="{FF2B5EF4-FFF2-40B4-BE49-F238E27FC236}">
                <a16:creationId xmlns:a16="http://schemas.microsoft.com/office/drawing/2014/main" id="{BA2C5798-0932-E5E1-EB29-CAFD12C66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358088"/>
              </p:ext>
            </p:extLst>
          </p:nvPr>
        </p:nvGraphicFramePr>
        <p:xfrm>
          <a:off x="16462220" y="23054182"/>
          <a:ext cx="10196848" cy="6685464"/>
        </p:xfrm>
        <a:graphic>
          <a:graphicData uri="http://schemas.openxmlformats.org/drawingml/2006/table">
            <a:tbl>
              <a:tblPr>
                <a:noFill/>
                <a:tableStyleId>{ED3A5FC5-6A38-43EC-817F-C6DDD753E52A}</a:tableStyleId>
              </a:tblPr>
              <a:tblGrid>
                <a:gridCol w="254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9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9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9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42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12188" marR="12188" marT="10158" marB="1015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12188" marR="12188" marT="10158" marB="1015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Google Shape;65;p13">
            <a:extLst>
              <a:ext uri="{FF2B5EF4-FFF2-40B4-BE49-F238E27FC236}">
                <a16:creationId xmlns:a16="http://schemas.microsoft.com/office/drawing/2014/main" id="{ACA1428D-E2E4-81C6-B994-A26A075A3A8C}"/>
              </a:ext>
            </a:extLst>
          </p:cNvPr>
          <p:cNvSpPr txBox="1"/>
          <p:nvPr/>
        </p:nvSpPr>
        <p:spPr>
          <a:xfrm>
            <a:off x="16462219" y="30027112"/>
            <a:ext cx="10248545" cy="137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r>
              <a:rPr lang="pt-BR" sz="3200" dirty="0">
                <a:latin typeface="+mj-lt"/>
                <a:ea typeface="Montserrat"/>
                <a:cs typeface="Montserrat"/>
                <a:sym typeface="Montserrat"/>
              </a:rPr>
              <a:t>Legenda: explicações necessárias e siglas</a:t>
            </a:r>
            <a:endParaRPr sz="3200" dirty="0">
              <a:latin typeface="+mj-lt"/>
              <a:ea typeface="Montserrat"/>
              <a:cs typeface="Montserrat"/>
              <a:sym typeface="Montserrat"/>
            </a:endParaRPr>
          </a:p>
          <a:p>
            <a:r>
              <a:rPr lang="pt-BR" sz="3200" dirty="0">
                <a:latin typeface="+mj-lt"/>
                <a:ea typeface="Montserrat"/>
                <a:cs typeface="Montserrat"/>
                <a:sym typeface="Montserrat"/>
              </a:rPr>
              <a:t>Fonte: o autor, 2025</a:t>
            </a:r>
            <a:endParaRPr sz="3200" dirty="0">
              <a:latin typeface="+mj-lt"/>
              <a:ea typeface="Montserrat"/>
              <a:cs typeface="Montserrat"/>
              <a:sym typeface="Montserrat"/>
            </a:endParaRPr>
          </a:p>
          <a:p>
            <a:endParaRPr sz="61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67;p13">
            <a:extLst>
              <a:ext uri="{FF2B5EF4-FFF2-40B4-BE49-F238E27FC236}">
                <a16:creationId xmlns:a16="http://schemas.microsoft.com/office/drawing/2014/main" id="{F10CACB5-3A0B-8F1F-BC21-6F0588649E29}"/>
              </a:ext>
            </a:extLst>
          </p:cNvPr>
          <p:cNvSpPr txBox="1"/>
          <p:nvPr/>
        </p:nvSpPr>
        <p:spPr>
          <a:xfrm>
            <a:off x="15860136" y="31841202"/>
            <a:ext cx="11119037" cy="1209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sz="5000" b="1" dirty="0">
                <a:latin typeface="+mj-lt"/>
                <a:ea typeface="Montserrat"/>
                <a:cs typeface="Montserrat"/>
                <a:sym typeface="Montserrat"/>
              </a:rPr>
              <a:t>5. Conclusão 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</a:t>
            </a:r>
          </a:p>
          <a:p>
            <a:pPr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	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</a:t>
            </a:r>
            <a:endParaRPr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endParaRPr lang="pt-BR"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endParaRPr sz="5000" dirty="0">
              <a:latin typeface="+mj-l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5000" b="1" dirty="0">
                <a:latin typeface="+mj-lt"/>
                <a:ea typeface="Montserrat"/>
                <a:cs typeface="Montserrat"/>
                <a:sym typeface="Montserrat"/>
              </a:rPr>
              <a:t>6. Referências</a:t>
            </a:r>
            <a:endParaRPr sz="5000" b="1" dirty="0">
              <a:latin typeface="+mj-lt"/>
              <a:ea typeface="Montserrat"/>
              <a:cs typeface="Montserrat"/>
              <a:sym typeface="Montserrat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 texto </a:t>
            </a:r>
            <a:r>
              <a:rPr lang="pt-BR" sz="5000" dirty="0" err="1">
                <a:latin typeface="+mj-lt"/>
                <a:ea typeface="Montserrat"/>
                <a:cs typeface="Montserrat"/>
                <a:sym typeface="Montserrat"/>
              </a:rPr>
              <a:t>texto</a:t>
            </a:r>
            <a:r>
              <a:rPr lang="pt-BR" sz="5000" dirty="0">
                <a:latin typeface="+mj-lt"/>
                <a:ea typeface="Montserrat"/>
                <a:cs typeface="Montserrat"/>
                <a:sym typeface="Montserrat"/>
              </a:rPr>
              <a:t>. </a:t>
            </a:r>
            <a:endParaRPr lang="pt-BR" sz="745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745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C6862A9-C7EA-4469-EDED-94B7A67A85C5}"/>
              </a:ext>
            </a:extLst>
          </p:cNvPr>
          <p:cNvSpPr txBox="1"/>
          <p:nvPr/>
        </p:nvSpPr>
        <p:spPr>
          <a:xfrm>
            <a:off x="2227980" y="48724944"/>
            <a:ext cx="6448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28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Legendas:</a:t>
            </a:r>
          </a:p>
          <a:p>
            <a:pPr algn="l">
              <a:buNone/>
            </a:pPr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1. Estudante</a:t>
            </a:r>
            <a:endParaRPr lang="pt-BR" sz="2800" b="0" i="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pPr algn="l" fontAlgn="base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2. </a:t>
            </a:r>
            <a:r>
              <a:rPr lang="pt-BR" sz="28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Orientador</a:t>
            </a:r>
            <a:endParaRPr lang="pt-BR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 fontAlgn="base"/>
            <a:r>
              <a:rPr lang="pt-BR" sz="28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3. Colaborador</a:t>
            </a:r>
          </a:p>
        </p:txBody>
      </p:sp>
      <p:sp>
        <p:nvSpPr>
          <p:cNvPr id="20" name="Google Shape;76;p13">
            <a:extLst>
              <a:ext uri="{FF2B5EF4-FFF2-40B4-BE49-F238E27FC236}">
                <a16:creationId xmlns:a16="http://schemas.microsoft.com/office/drawing/2014/main" id="{A3FCA2B8-0835-ED8B-097F-DA858C96DE96}"/>
              </a:ext>
            </a:extLst>
          </p:cNvPr>
          <p:cNvSpPr txBox="1"/>
          <p:nvPr/>
        </p:nvSpPr>
        <p:spPr>
          <a:xfrm>
            <a:off x="30120189" y="0"/>
            <a:ext cx="19965870" cy="3046841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91425" rIns="18000" bIns="90000" anchor="t" anchorCtr="0">
            <a:spAutoFit/>
          </a:bodyPr>
          <a:lstStyle/>
          <a:p>
            <a:pPr marL="179999" lvl="0"/>
            <a:r>
              <a:rPr lang="pt-BR" sz="4800" dirty="0">
                <a:solidFill>
                  <a:schemeClr val="bg1"/>
                </a:solidFill>
              </a:rPr>
              <a:t>Instruções</a:t>
            </a:r>
          </a:p>
          <a:p>
            <a:pPr marL="179999" lvl="0"/>
            <a:endParaRPr lang="pt-BR" sz="4800" dirty="0">
              <a:solidFill>
                <a:schemeClr val="bg1"/>
              </a:solidFill>
            </a:endParaRPr>
          </a:p>
          <a:p>
            <a:pPr marL="103799" lvl="0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1. Essa página/slide é o modelo de pôster digital para </a:t>
            </a:r>
            <a:r>
              <a:rPr lang="pt-BR" sz="4800" b="1" u="sng" dirty="0">
                <a:solidFill>
                  <a:schemeClr val="bg1"/>
                </a:solidFill>
              </a:rPr>
              <a:t>PIBITI Jr</a:t>
            </a:r>
            <a:r>
              <a:rPr lang="pt-BR" sz="4800" dirty="0">
                <a:solidFill>
                  <a:schemeClr val="bg1"/>
                </a:solidFill>
              </a:rPr>
              <a:t>; </a:t>
            </a:r>
          </a:p>
          <a:p>
            <a:pPr marL="103799" lvl="0" algn="just">
              <a:buSzPts val="1200"/>
            </a:pPr>
            <a:endParaRPr lang="pt-BR" sz="4800" dirty="0">
              <a:solidFill>
                <a:schemeClr val="bg1"/>
              </a:solidFill>
            </a:endParaRPr>
          </a:p>
          <a:p>
            <a:pPr marL="103799" lvl="0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2. Coloque o título, autores e filiação no topo;</a:t>
            </a:r>
          </a:p>
          <a:p>
            <a:pPr marL="103799" lvl="0" algn="just">
              <a:buSzPts val="1200"/>
            </a:pPr>
            <a:endParaRPr lang="pt-BR" sz="4800" dirty="0">
              <a:solidFill>
                <a:schemeClr val="bg1"/>
              </a:solidFill>
            </a:endParaRPr>
          </a:p>
          <a:p>
            <a:pPr marL="103799" lvl="0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3. </a:t>
            </a:r>
            <a:r>
              <a:rPr lang="pt-BR" sz="4800">
                <a:solidFill>
                  <a:schemeClr val="bg1"/>
                </a:solidFill>
              </a:rPr>
              <a:t>ID SEMITI: </a:t>
            </a:r>
            <a:r>
              <a:rPr lang="pt-BR" sz="4800" dirty="0">
                <a:solidFill>
                  <a:schemeClr val="bg1"/>
                </a:solidFill>
              </a:rPr>
              <a:t>Coloque o código de apresentação do trabalho no canto superior direito. Este código estará disponível no Edital de Modalidades SEMIC/SEMITI. Faça uma busca pelo seu nome para encontrar;</a:t>
            </a:r>
          </a:p>
          <a:p>
            <a:pPr marL="179999" lvl="0"/>
            <a:endParaRPr lang="pt-BR" sz="4800" dirty="0">
              <a:solidFill>
                <a:schemeClr val="bg1"/>
              </a:solidFill>
            </a:endParaRPr>
          </a:p>
          <a:p>
            <a:pPr marL="103799" lvl="0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4. No pôster digital devem ser apresentados as seguintes sessões: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a. Introdução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b. Objetivo(s)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c. Metodologia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d. Resultados e Discussão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e. Conclusão</a:t>
            </a:r>
          </a:p>
          <a:p>
            <a:pPr marL="103799" lvl="1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f. Referências (apenas as utilizadas no pôster)</a:t>
            </a:r>
          </a:p>
          <a:p>
            <a:pPr marL="179999" lvl="0"/>
            <a:endParaRPr lang="pt-BR" sz="4800" dirty="0">
              <a:solidFill>
                <a:schemeClr val="bg1"/>
              </a:solidFill>
            </a:endParaRPr>
          </a:p>
          <a:p>
            <a:pPr marL="103799" lvl="0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5. Formatação </a:t>
            </a:r>
            <a:r>
              <a:rPr lang="pt-BR" sz="4800" u="sng" dirty="0">
                <a:solidFill>
                  <a:schemeClr val="bg1"/>
                </a:solidFill>
              </a:rPr>
              <a:t>recomendada</a:t>
            </a:r>
            <a:r>
              <a:rPr lang="pt-BR" sz="4800" dirty="0">
                <a:solidFill>
                  <a:schemeClr val="bg1"/>
                </a:solidFill>
              </a:rPr>
              <a:t>:</a:t>
            </a:r>
          </a:p>
          <a:p>
            <a:pPr marL="103799" lvl="1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a. Os textos devem estar na fonte Arial e justificado;</a:t>
            </a:r>
          </a:p>
          <a:p>
            <a:pPr marL="103799" lvl="1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b. Os conteúdos devem ser lidos na tela até 1 METRO de distância (recomendamos tamanho máximo de fonte 54 e mínimo de 21);</a:t>
            </a:r>
          </a:p>
          <a:p>
            <a:pPr marL="103799" lvl="1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c. Pode incluir figuras, diagramas e tabelas. Mas cuidado para não esquecer o título e legenda.</a:t>
            </a:r>
          </a:p>
          <a:p>
            <a:pPr marL="103799" lvl="1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d. As referências podem ser utilizadas de forma numerada na ordem que aparecem no texto (exemplo estilo Vancouver)</a:t>
            </a:r>
          </a:p>
          <a:p>
            <a:pPr marL="179999" lvl="0"/>
            <a:endParaRPr lang="pt-BR" sz="4800" dirty="0">
              <a:solidFill>
                <a:schemeClr val="bg1"/>
              </a:solidFill>
            </a:endParaRPr>
          </a:p>
          <a:p>
            <a:pPr marL="103799" lvl="0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6. O pôster deverá ser salvo em </a:t>
            </a:r>
            <a:r>
              <a:rPr lang="pt-BR" sz="4800" b="1" dirty="0">
                <a:solidFill>
                  <a:schemeClr val="bg1"/>
                </a:solidFill>
              </a:rPr>
              <a:t>JPEG </a:t>
            </a:r>
            <a:r>
              <a:rPr lang="pt-BR" sz="4800" dirty="0">
                <a:solidFill>
                  <a:schemeClr val="bg1"/>
                </a:solidFill>
              </a:rPr>
              <a:t>nas dimensões originais. </a:t>
            </a:r>
            <a:r>
              <a:rPr lang="pt-BR" sz="4800" b="1" dirty="0">
                <a:solidFill>
                  <a:schemeClr val="bg1"/>
                </a:solidFill>
              </a:rPr>
              <a:t>Não deve ser impresso</a:t>
            </a:r>
            <a:r>
              <a:rPr lang="pt-BR" sz="4800" dirty="0">
                <a:solidFill>
                  <a:schemeClr val="bg1"/>
                </a:solidFill>
              </a:rPr>
              <a:t>, pois não haverá local para exposição física.</a:t>
            </a:r>
            <a:endParaRPr lang="pt-BR" sz="4800" i="1" dirty="0">
              <a:solidFill>
                <a:schemeClr val="bg1"/>
              </a:solidFill>
            </a:endParaRPr>
          </a:p>
          <a:p>
            <a:pPr marL="103799" lvl="3" algn="just">
              <a:buSzPts val="1200"/>
            </a:pPr>
            <a:endParaRPr lang="pt-BR" sz="4800" dirty="0">
              <a:solidFill>
                <a:schemeClr val="bg1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4800" dirty="0">
                <a:solidFill>
                  <a:schemeClr val="bg1"/>
                </a:solidFill>
              </a:rPr>
              <a:t>7. A imagem (pôster) deverá ser enviada com antecedência para a equipe ICT. Todos os detalhes e prazos serão informados no Edital de Modalidades.</a:t>
            </a:r>
          </a:p>
          <a:p>
            <a:pPr marL="103799" lvl="0" algn="just">
              <a:buSzPts val="1200"/>
            </a:pPr>
            <a:endParaRPr lang="pt-BR" sz="4800" dirty="0">
              <a:solidFill>
                <a:schemeClr val="bg1"/>
              </a:solidFill>
            </a:endParaRPr>
          </a:p>
          <a:p>
            <a:pPr marL="103799" algn="just">
              <a:buSzPts val="1200"/>
            </a:pPr>
            <a:r>
              <a:rPr lang="pt-BR" sz="4800" dirty="0">
                <a:solidFill>
                  <a:schemeClr val="bg1"/>
                </a:solidFill>
              </a:rPr>
              <a:t>8. Termine de ler essa caixa de instruções e apague-a antes de salvar a versão final.</a:t>
            </a: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chemeClr val="bg1"/>
              </a:solidFill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1" name="Google Shape;54;p13">
            <a:extLst>
              <a:ext uri="{FF2B5EF4-FFF2-40B4-BE49-F238E27FC236}">
                <a16:creationId xmlns:a16="http://schemas.microsoft.com/office/drawing/2014/main" id="{BD77CE4B-49E0-BB36-FCE4-13BF7EF92F82}"/>
              </a:ext>
            </a:extLst>
          </p:cNvPr>
          <p:cNvSpPr txBox="1"/>
          <p:nvPr/>
        </p:nvSpPr>
        <p:spPr>
          <a:xfrm>
            <a:off x="26756434" y="4139994"/>
            <a:ext cx="1856177" cy="56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905" tIns="61905" rIns="61905" bIns="61905" anchor="t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25000"/>
                  </a:schemeClr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ID SEMITI</a:t>
            </a:r>
            <a:endParaRPr sz="2400" b="1" dirty="0">
              <a:solidFill>
                <a:schemeClr val="tx2">
                  <a:lumMod val="25000"/>
                </a:schemeClr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AE9A552-785C-DA91-D33A-8AA59FDFF63C}"/>
              </a:ext>
            </a:extLst>
          </p:cNvPr>
          <p:cNvGrpSpPr/>
          <p:nvPr/>
        </p:nvGrpSpPr>
        <p:grpSpPr>
          <a:xfrm>
            <a:off x="34577900" y="27192224"/>
            <a:ext cx="4247946" cy="2391730"/>
            <a:chOff x="9173573" y="3821009"/>
            <a:chExt cx="2778831" cy="1503611"/>
          </a:xfrm>
        </p:grpSpPr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0AF0734B-F56E-8EE4-70ED-AF3B1C5A5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58585D47-1D0D-E960-BDC5-25BF99C5E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73B9A0B0-5B8E-FA42-69DD-C1C03B1F4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b="29847"/>
          <a:stretch>
            <a:fillRect/>
          </a:stretch>
        </p:blipFill>
        <p:spPr>
          <a:xfrm>
            <a:off x="42113508" y="27116693"/>
            <a:ext cx="4684889" cy="194428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038A8B8-DE90-310C-4E3A-C837BD2411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90" t="53916" r="36619"/>
          <a:stretch/>
        </p:blipFill>
        <p:spPr>
          <a:xfrm>
            <a:off x="14983450" y="48371158"/>
            <a:ext cx="5935663" cy="25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104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0815a9-10f7-4785-b56e-c8c7dde0a5e8" xsi:nil="true"/>
    <lcf76f155ced4ddcb4097134ff3c332f xmlns="066c3076-c091-4ba1-8a05-b3dbc246ae92">
      <Terms xmlns="http://schemas.microsoft.com/office/infopath/2007/PartnerControls"/>
    </lcf76f155ced4ddcb4097134ff3c332f>
    <_Flow_SignoffStatus xmlns="066c3076-c091-4ba1-8a05-b3dbc246ae92" xsi:nil="true"/>
    <NOME_ESTUDANTE xmlns="066c3076-c091-4ba1-8a05-b3dbc246ae92" xsi:nil="true"/>
    <NOME_ORIENTADOR xmlns="066c3076-c091-4ba1-8a05-b3dbc246ae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BB8003ADF89439BE347B4CBF22177" ma:contentTypeVersion="22" ma:contentTypeDescription="Create a new document." ma:contentTypeScope="" ma:versionID="0e58f66a901aec6c28cbdb6cc03cf225">
  <xsd:schema xmlns:xsd="http://www.w3.org/2001/XMLSchema" xmlns:xs="http://www.w3.org/2001/XMLSchema" xmlns:p="http://schemas.microsoft.com/office/2006/metadata/properties" xmlns:ns2="066c3076-c091-4ba1-8a05-b3dbc246ae92" xmlns:ns3="3c0815a9-10f7-4785-b56e-c8c7dde0a5e8" targetNamespace="http://schemas.microsoft.com/office/2006/metadata/properties" ma:root="true" ma:fieldsID="0886b5bc0ae4a8d2490d4cffd71e9245" ns2:_="" ns3:_="">
    <xsd:import namespace="066c3076-c091-4ba1-8a05-b3dbc246ae92"/>
    <xsd:import namespace="3c0815a9-10f7-4785-b56e-c8c7dde0a5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NOME_ORIENTADOR" minOccurs="0"/>
                <xsd:element ref="ns2:NOME_ESTUDAN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6c3076-c091-4ba1-8a05-b3dbc246a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c1f837b-9003-4ae4-92fc-ab8355453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ME_ORIENTADOR" ma:index="28" nillable="true" ma:displayName="NOME_ORIENTADOR" ma:format="Dropdown" ma:internalName="NOME_ORIENTADOR">
      <xsd:simpleType>
        <xsd:restriction base="dms:Text">
          <xsd:maxLength value="255"/>
        </xsd:restriction>
      </xsd:simpleType>
    </xsd:element>
    <xsd:element name="NOME_ESTUDANTE" ma:index="29" nillable="true" ma:displayName="NOME_ESTUDANTE" ma:format="Dropdown" ma:internalName="NOME_ESTUDAN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815a9-10f7-4785-b56e-c8c7dde0a5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6c0ddbb-13ad-4c7f-b636-bcb5385a1795}" ma:internalName="TaxCatchAll" ma:showField="CatchAllData" ma:web="3c0815a9-10f7-4785-b56e-c8c7dde0a5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358D7-4BC6-4227-8F87-B23A941B62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DA0FF-74DE-4FBA-BFC7-A3CAE13FA5C7}">
  <ds:schemaRefs>
    <ds:schemaRef ds:uri="http://schemas.microsoft.com/office/2006/metadata/properties"/>
    <ds:schemaRef ds:uri="3c0815a9-10f7-4785-b56e-c8c7dde0a5e8"/>
    <ds:schemaRef ds:uri="http://schemas.openxmlformats.org/package/2006/metadata/core-properties"/>
    <ds:schemaRef ds:uri="http://purl.org/dc/dcmitype/"/>
    <ds:schemaRef ds:uri="066c3076-c091-4ba1-8a05-b3dbc246ae92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775A6D-614F-415E-A208-C6EF147FA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6c3076-c091-4ba1-8a05-b3dbc246ae92"/>
    <ds:schemaRef ds:uri="3c0815a9-10f7-4785-b56e-c8c7dde0a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747</Words>
  <Application>Microsoft Office PowerPoint</Application>
  <PresentationFormat>Personalizar</PresentationFormat>
  <Paragraphs>85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Arial</vt:lpstr>
      <vt:lpstr>Montserrat</vt:lpstr>
      <vt:lpstr>Simple Light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JULIANNA ALVES RABELO</dc:creator>
  <cp:lastModifiedBy>JULIANNA ALVES RABELO</cp:lastModifiedBy>
  <cp:revision>15</cp:revision>
  <dcterms:modified xsi:type="dcterms:W3CDTF">2025-09-22T14:39:57Z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0x010100B5BBB8003ADF89439BE347B4CBF22177</vt:lpwstr>
  </property>
  <property fmtid="{D5CDD505-2E9C-101B-9397-08002B2CF9AE}" pid="3" name="MediaServiceImageTags">
    <vt:lpwstr/>
  </property>
</Properties>
</file>