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</p:sldMasterIdLst>
  <p:notesMasterIdLst>
    <p:notesMasterId r:id="rId11"/>
  </p:notesMasterIdLst>
  <p:sldIdLst>
    <p:sldId id="273" r:id="rId6"/>
    <p:sldId id="271" r:id="rId7"/>
    <p:sldId id="272" r:id="rId8"/>
    <p:sldId id="274" r:id="rId9"/>
    <p:sldId id="267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916D"/>
    <a:srgbClr val="DE254E"/>
    <a:srgbClr val="FF0040"/>
    <a:srgbClr val="9654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87" autoAdjust="0"/>
  </p:normalViewPr>
  <p:slideViewPr>
    <p:cSldViewPr snapToGrid="0">
      <p:cViewPr>
        <p:scale>
          <a:sx n="50" d="100"/>
          <a:sy n="50" d="100"/>
        </p:scale>
        <p:origin x="1445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NA ALVES RABELO" userId="4a46fe87-2d26-43ec-a81e-e3ac777b61bd" providerId="ADAL" clId="{16BCE832-8ACD-4E07-9C63-D92F85A4C5ED}"/>
    <pc:docChg chg="undo custSel modSld">
      <pc:chgData name="JULIANNA ALVES RABELO" userId="4a46fe87-2d26-43ec-a81e-e3ac777b61bd" providerId="ADAL" clId="{16BCE832-8ACD-4E07-9C63-D92F85A4C5ED}" dt="2025-09-22T14:20:41.310" v="9" actId="20577"/>
      <pc:docMkLst>
        <pc:docMk/>
      </pc:docMkLst>
      <pc:sldChg chg="modSp mod">
        <pc:chgData name="JULIANNA ALVES RABELO" userId="4a46fe87-2d26-43ec-a81e-e3ac777b61bd" providerId="ADAL" clId="{16BCE832-8ACD-4E07-9C63-D92F85A4C5ED}" dt="2025-09-22T14:20:41.310" v="9" actId="20577"/>
        <pc:sldMkLst>
          <pc:docMk/>
          <pc:sldMk cId="3248613150" sldId="272"/>
        </pc:sldMkLst>
        <pc:spChg chg="mod">
          <ac:chgData name="JULIANNA ALVES RABELO" userId="4a46fe87-2d26-43ec-a81e-e3ac777b61bd" providerId="ADAL" clId="{16BCE832-8ACD-4E07-9C63-D92F85A4C5ED}" dt="2025-09-22T14:20:41.310" v="9" actId="20577"/>
          <ac:spMkLst>
            <pc:docMk/>
            <pc:sldMk cId="3248613150" sldId="272"/>
            <ac:spMk id="7" creationId="{FDB6538C-EF23-82B4-CCDB-3262FDD2610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1625E-F7C9-4AAF-B6BE-4D575BBBCCA4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2D3F-6EB8-42DD-BB25-27CC39D115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810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42D3F-6EB8-42DD-BB25-27CC39D115D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1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3F4EFE77-EF62-2441-725C-7E78A79B5116}"/>
              </a:ext>
            </a:extLst>
          </p:cNvPr>
          <p:cNvSpPr/>
          <p:nvPr userDrawn="1"/>
        </p:nvSpPr>
        <p:spPr>
          <a:xfrm>
            <a:off x="512899" y="506210"/>
            <a:ext cx="1044121" cy="46240"/>
          </a:xfrm>
          <a:prstGeom prst="rect">
            <a:avLst/>
          </a:prstGeom>
          <a:solidFill>
            <a:srgbClr val="79916D"/>
          </a:solidFill>
          <a:ln>
            <a:solidFill>
              <a:srgbClr val="7991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96B36832-DFEC-4627-6FBA-1D73B26D0274}"/>
              </a:ext>
            </a:extLst>
          </p:cNvPr>
          <p:cNvGrpSpPr/>
          <p:nvPr userDrawn="1"/>
        </p:nvGrpSpPr>
        <p:grpSpPr>
          <a:xfrm>
            <a:off x="9237368" y="5807412"/>
            <a:ext cx="2954632" cy="894945"/>
            <a:chOff x="9237368" y="5807412"/>
            <a:chExt cx="2954632" cy="894945"/>
          </a:xfrm>
        </p:grpSpPr>
        <p:sp>
          <p:nvSpPr>
            <p:cNvPr id="3" name="Seta: Pentágono 2">
              <a:extLst>
                <a:ext uri="{FF2B5EF4-FFF2-40B4-BE49-F238E27FC236}">
                  <a16:creationId xmlns:a16="http://schemas.microsoft.com/office/drawing/2014/main" id="{C97DA328-0E5C-D4AA-BAE9-00E1E5A36B81}"/>
                </a:ext>
              </a:extLst>
            </p:cNvPr>
            <p:cNvSpPr/>
            <p:nvPr userDrawn="1"/>
          </p:nvSpPr>
          <p:spPr>
            <a:xfrm rot="10800000">
              <a:off x="11029950" y="5807413"/>
              <a:ext cx="1162050" cy="894944"/>
            </a:xfrm>
            <a:prstGeom prst="homePlate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" name="Fluxograma: Terminação 3">
              <a:extLst>
                <a:ext uri="{FF2B5EF4-FFF2-40B4-BE49-F238E27FC236}">
                  <a16:creationId xmlns:a16="http://schemas.microsoft.com/office/drawing/2014/main" id="{47615B6C-D8DD-C587-BA0E-22E04E25CACE}"/>
                </a:ext>
              </a:extLst>
            </p:cNvPr>
            <p:cNvSpPr/>
            <p:nvPr userDrawn="1"/>
          </p:nvSpPr>
          <p:spPr>
            <a:xfrm>
              <a:off x="9237368" y="5807412"/>
              <a:ext cx="2828426" cy="894944"/>
            </a:xfrm>
            <a:prstGeom prst="flowChartTerminator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29666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EEA03B34-59FE-9CB1-FCC5-45D2CDBE169F}"/>
              </a:ext>
            </a:extLst>
          </p:cNvPr>
          <p:cNvGrpSpPr/>
          <p:nvPr userDrawn="1"/>
        </p:nvGrpSpPr>
        <p:grpSpPr>
          <a:xfrm>
            <a:off x="9237368" y="5807412"/>
            <a:ext cx="2954632" cy="894945"/>
            <a:chOff x="9237368" y="5807412"/>
            <a:chExt cx="2954632" cy="894945"/>
          </a:xfrm>
        </p:grpSpPr>
        <p:sp>
          <p:nvSpPr>
            <p:cNvPr id="5" name="Seta: Pentágono 4">
              <a:extLst>
                <a:ext uri="{FF2B5EF4-FFF2-40B4-BE49-F238E27FC236}">
                  <a16:creationId xmlns:a16="http://schemas.microsoft.com/office/drawing/2014/main" id="{C3227925-BD61-6D7E-C4A8-0CCEABBEDCFF}"/>
                </a:ext>
              </a:extLst>
            </p:cNvPr>
            <p:cNvSpPr/>
            <p:nvPr userDrawn="1"/>
          </p:nvSpPr>
          <p:spPr>
            <a:xfrm rot="10800000">
              <a:off x="11029950" y="5807413"/>
              <a:ext cx="1162050" cy="894944"/>
            </a:xfrm>
            <a:prstGeom prst="homePlate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Fluxograma: Terminação 5">
              <a:extLst>
                <a:ext uri="{FF2B5EF4-FFF2-40B4-BE49-F238E27FC236}">
                  <a16:creationId xmlns:a16="http://schemas.microsoft.com/office/drawing/2014/main" id="{A053B9DF-9EF4-795D-967F-0DC43A209F55}"/>
                </a:ext>
              </a:extLst>
            </p:cNvPr>
            <p:cNvSpPr/>
            <p:nvPr userDrawn="1"/>
          </p:nvSpPr>
          <p:spPr>
            <a:xfrm>
              <a:off x="9237368" y="5807412"/>
              <a:ext cx="2828426" cy="894944"/>
            </a:xfrm>
            <a:prstGeom prst="flowChartTerminator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4648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8EAC84E1-7953-33FD-5CDC-5680732D7177}"/>
              </a:ext>
            </a:extLst>
          </p:cNvPr>
          <p:cNvGrpSpPr/>
          <p:nvPr userDrawn="1"/>
        </p:nvGrpSpPr>
        <p:grpSpPr>
          <a:xfrm>
            <a:off x="9237368" y="5807412"/>
            <a:ext cx="2954632" cy="894945"/>
            <a:chOff x="9237368" y="5807412"/>
            <a:chExt cx="2954632" cy="894945"/>
          </a:xfrm>
        </p:grpSpPr>
        <p:sp>
          <p:nvSpPr>
            <p:cNvPr id="5" name="Seta: Pentágono 4">
              <a:extLst>
                <a:ext uri="{FF2B5EF4-FFF2-40B4-BE49-F238E27FC236}">
                  <a16:creationId xmlns:a16="http://schemas.microsoft.com/office/drawing/2014/main" id="{4C97DA59-D21B-FD8D-9CDB-8DA229C37971}"/>
                </a:ext>
              </a:extLst>
            </p:cNvPr>
            <p:cNvSpPr/>
            <p:nvPr userDrawn="1"/>
          </p:nvSpPr>
          <p:spPr>
            <a:xfrm rot="10800000">
              <a:off x="11029950" y="5807413"/>
              <a:ext cx="1162050" cy="894944"/>
            </a:xfrm>
            <a:prstGeom prst="homePlate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Fluxograma: Terminação 5">
              <a:extLst>
                <a:ext uri="{FF2B5EF4-FFF2-40B4-BE49-F238E27FC236}">
                  <a16:creationId xmlns:a16="http://schemas.microsoft.com/office/drawing/2014/main" id="{AF7462B5-5384-494F-88FB-2B3B5F9710E2}"/>
                </a:ext>
              </a:extLst>
            </p:cNvPr>
            <p:cNvSpPr/>
            <p:nvPr userDrawn="1"/>
          </p:nvSpPr>
          <p:spPr>
            <a:xfrm>
              <a:off x="9237368" y="5807412"/>
              <a:ext cx="2828426" cy="894944"/>
            </a:xfrm>
            <a:prstGeom prst="flowChartTerminator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196070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76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8D4870B6-5E8E-3F5F-B970-11B7D2E3668E}"/>
              </a:ext>
            </a:extLst>
          </p:cNvPr>
          <p:cNvGrpSpPr/>
          <p:nvPr userDrawn="1"/>
        </p:nvGrpSpPr>
        <p:grpSpPr>
          <a:xfrm>
            <a:off x="9237368" y="5807412"/>
            <a:ext cx="2954632" cy="894945"/>
            <a:chOff x="9237368" y="5807412"/>
            <a:chExt cx="2954632" cy="894945"/>
          </a:xfrm>
        </p:grpSpPr>
        <p:sp>
          <p:nvSpPr>
            <p:cNvPr id="5" name="Seta: Pentágono 4">
              <a:extLst>
                <a:ext uri="{FF2B5EF4-FFF2-40B4-BE49-F238E27FC236}">
                  <a16:creationId xmlns:a16="http://schemas.microsoft.com/office/drawing/2014/main" id="{4CC49F94-1CD8-2F8C-455A-6546AC3E777A}"/>
                </a:ext>
              </a:extLst>
            </p:cNvPr>
            <p:cNvSpPr/>
            <p:nvPr userDrawn="1"/>
          </p:nvSpPr>
          <p:spPr>
            <a:xfrm rot="10800000">
              <a:off x="11029950" y="5807413"/>
              <a:ext cx="1162050" cy="894944"/>
            </a:xfrm>
            <a:prstGeom prst="homePlate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Fluxograma: Terminação 5">
              <a:extLst>
                <a:ext uri="{FF2B5EF4-FFF2-40B4-BE49-F238E27FC236}">
                  <a16:creationId xmlns:a16="http://schemas.microsoft.com/office/drawing/2014/main" id="{788A947F-294A-08DD-A49F-E17731CABBCE}"/>
                </a:ext>
              </a:extLst>
            </p:cNvPr>
            <p:cNvSpPr/>
            <p:nvPr userDrawn="1"/>
          </p:nvSpPr>
          <p:spPr>
            <a:xfrm>
              <a:off x="9237368" y="5807412"/>
              <a:ext cx="2828426" cy="894944"/>
            </a:xfrm>
            <a:prstGeom prst="flowChartTerminator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8663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9BB83CB1-1C2D-43EB-E7F9-4FD3504A6611}"/>
              </a:ext>
            </a:extLst>
          </p:cNvPr>
          <p:cNvGrpSpPr/>
          <p:nvPr userDrawn="1"/>
        </p:nvGrpSpPr>
        <p:grpSpPr>
          <a:xfrm>
            <a:off x="9237368" y="5807412"/>
            <a:ext cx="2954632" cy="894945"/>
            <a:chOff x="9237368" y="5807412"/>
            <a:chExt cx="2954632" cy="894945"/>
          </a:xfrm>
        </p:grpSpPr>
        <p:sp>
          <p:nvSpPr>
            <p:cNvPr id="5" name="Seta: Pentágono 4">
              <a:extLst>
                <a:ext uri="{FF2B5EF4-FFF2-40B4-BE49-F238E27FC236}">
                  <a16:creationId xmlns:a16="http://schemas.microsoft.com/office/drawing/2014/main" id="{D2A3DDB3-D791-56C4-FE50-9B7806BEB532}"/>
                </a:ext>
              </a:extLst>
            </p:cNvPr>
            <p:cNvSpPr/>
            <p:nvPr userDrawn="1"/>
          </p:nvSpPr>
          <p:spPr>
            <a:xfrm rot="10800000">
              <a:off x="11029950" y="5807413"/>
              <a:ext cx="1162050" cy="894944"/>
            </a:xfrm>
            <a:prstGeom prst="homePlate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Fluxograma: Terminação 5">
              <a:extLst>
                <a:ext uri="{FF2B5EF4-FFF2-40B4-BE49-F238E27FC236}">
                  <a16:creationId xmlns:a16="http://schemas.microsoft.com/office/drawing/2014/main" id="{81E87BD7-8455-3BBC-1E82-A2F7296E0C2D}"/>
                </a:ext>
              </a:extLst>
            </p:cNvPr>
            <p:cNvSpPr/>
            <p:nvPr userDrawn="1"/>
          </p:nvSpPr>
          <p:spPr>
            <a:xfrm>
              <a:off x="9237368" y="5807412"/>
              <a:ext cx="2828426" cy="894944"/>
            </a:xfrm>
            <a:prstGeom prst="flowChartTerminator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51226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AD3A2D50-D7A0-B2E4-7450-CD378E392498}"/>
              </a:ext>
            </a:extLst>
          </p:cNvPr>
          <p:cNvGrpSpPr/>
          <p:nvPr userDrawn="1"/>
        </p:nvGrpSpPr>
        <p:grpSpPr>
          <a:xfrm>
            <a:off x="9237368" y="5807412"/>
            <a:ext cx="2954632" cy="894945"/>
            <a:chOff x="9237368" y="5807412"/>
            <a:chExt cx="2954632" cy="894945"/>
          </a:xfrm>
        </p:grpSpPr>
        <p:sp>
          <p:nvSpPr>
            <p:cNvPr id="5" name="Seta: Pentágono 4">
              <a:extLst>
                <a:ext uri="{FF2B5EF4-FFF2-40B4-BE49-F238E27FC236}">
                  <a16:creationId xmlns:a16="http://schemas.microsoft.com/office/drawing/2014/main" id="{E62A76EA-1E21-3F72-D347-78BEA76832DA}"/>
                </a:ext>
              </a:extLst>
            </p:cNvPr>
            <p:cNvSpPr/>
            <p:nvPr userDrawn="1"/>
          </p:nvSpPr>
          <p:spPr>
            <a:xfrm rot="10800000">
              <a:off x="11029950" y="5807413"/>
              <a:ext cx="1162050" cy="894944"/>
            </a:xfrm>
            <a:prstGeom prst="homePlate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Fluxograma: Terminação 5">
              <a:extLst>
                <a:ext uri="{FF2B5EF4-FFF2-40B4-BE49-F238E27FC236}">
                  <a16:creationId xmlns:a16="http://schemas.microsoft.com/office/drawing/2014/main" id="{C213CFFA-0469-2F82-6D7B-AFE3234ADDF6}"/>
                </a:ext>
              </a:extLst>
            </p:cNvPr>
            <p:cNvSpPr/>
            <p:nvPr userDrawn="1"/>
          </p:nvSpPr>
          <p:spPr>
            <a:xfrm>
              <a:off x="9237368" y="5807412"/>
              <a:ext cx="2828426" cy="894944"/>
            </a:xfrm>
            <a:prstGeom prst="flowChartTerminator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58679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E5D9EE82-8CE5-96C6-F8E5-071E6D5E2096}"/>
              </a:ext>
            </a:extLst>
          </p:cNvPr>
          <p:cNvGrpSpPr/>
          <p:nvPr userDrawn="1"/>
        </p:nvGrpSpPr>
        <p:grpSpPr>
          <a:xfrm>
            <a:off x="9237368" y="5807412"/>
            <a:ext cx="2954632" cy="894945"/>
            <a:chOff x="9237368" y="5807412"/>
            <a:chExt cx="2954632" cy="894945"/>
          </a:xfrm>
        </p:grpSpPr>
        <p:sp>
          <p:nvSpPr>
            <p:cNvPr id="5" name="Seta: Pentágono 4">
              <a:extLst>
                <a:ext uri="{FF2B5EF4-FFF2-40B4-BE49-F238E27FC236}">
                  <a16:creationId xmlns:a16="http://schemas.microsoft.com/office/drawing/2014/main" id="{3CBC78B5-4F39-B82E-6326-E32736769928}"/>
                </a:ext>
              </a:extLst>
            </p:cNvPr>
            <p:cNvSpPr/>
            <p:nvPr userDrawn="1"/>
          </p:nvSpPr>
          <p:spPr>
            <a:xfrm rot="10800000">
              <a:off x="11029950" y="5807413"/>
              <a:ext cx="1162050" cy="894944"/>
            </a:xfrm>
            <a:prstGeom prst="homePlate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Fluxograma: Terminação 5">
              <a:extLst>
                <a:ext uri="{FF2B5EF4-FFF2-40B4-BE49-F238E27FC236}">
                  <a16:creationId xmlns:a16="http://schemas.microsoft.com/office/drawing/2014/main" id="{E8DACE56-8414-1966-4D90-CEBAD8CA957B}"/>
                </a:ext>
              </a:extLst>
            </p:cNvPr>
            <p:cNvSpPr/>
            <p:nvPr userDrawn="1"/>
          </p:nvSpPr>
          <p:spPr>
            <a:xfrm>
              <a:off x="9237368" y="5807412"/>
              <a:ext cx="2828426" cy="894944"/>
            </a:xfrm>
            <a:prstGeom prst="flowChartTerminator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00626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B2C6436D-EF68-A6CC-584E-B4917036613D}"/>
              </a:ext>
            </a:extLst>
          </p:cNvPr>
          <p:cNvGrpSpPr/>
          <p:nvPr userDrawn="1"/>
        </p:nvGrpSpPr>
        <p:grpSpPr>
          <a:xfrm>
            <a:off x="9237368" y="5807412"/>
            <a:ext cx="2954632" cy="894945"/>
            <a:chOff x="9237368" y="5807412"/>
            <a:chExt cx="2954632" cy="894945"/>
          </a:xfrm>
        </p:grpSpPr>
        <p:sp>
          <p:nvSpPr>
            <p:cNvPr id="5" name="Seta: Pentágono 4">
              <a:extLst>
                <a:ext uri="{FF2B5EF4-FFF2-40B4-BE49-F238E27FC236}">
                  <a16:creationId xmlns:a16="http://schemas.microsoft.com/office/drawing/2014/main" id="{4A21ED50-B1CC-DB78-B9A9-7DFA0C783093}"/>
                </a:ext>
              </a:extLst>
            </p:cNvPr>
            <p:cNvSpPr/>
            <p:nvPr userDrawn="1"/>
          </p:nvSpPr>
          <p:spPr>
            <a:xfrm rot="10800000">
              <a:off x="11029950" y="5807413"/>
              <a:ext cx="1162050" cy="894944"/>
            </a:xfrm>
            <a:prstGeom prst="homePlate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Fluxograma: Terminação 5">
              <a:extLst>
                <a:ext uri="{FF2B5EF4-FFF2-40B4-BE49-F238E27FC236}">
                  <a16:creationId xmlns:a16="http://schemas.microsoft.com/office/drawing/2014/main" id="{911FEC2F-BFAB-5996-8AFC-D3FDDF1CD4FC}"/>
                </a:ext>
              </a:extLst>
            </p:cNvPr>
            <p:cNvSpPr/>
            <p:nvPr userDrawn="1"/>
          </p:nvSpPr>
          <p:spPr>
            <a:xfrm>
              <a:off x="9237368" y="5807412"/>
              <a:ext cx="2828426" cy="894944"/>
            </a:xfrm>
            <a:prstGeom prst="flowChartTerminator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7606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CA937067-72BB-D53A-CAA4-07AAC4325B84}"/>
              </a:ext>
            </a:extLst>
          </p:cNvPr>
          <p:cNvGrpSpPr/>
          <p:nvPr userDrawn="1"/>
        </p:nvGrpSpPr>
        <p:grpSpPr>
          <a:xfrm>
            <a:off x="9237368" y="5807412"/>
            <a:ext cx="2954632" cy="894945"/>
            <a:chOff x="9237368" y="5807412"/>
            <a:chExt cx="2954632" cy="894945"/>
          </a:xfrm>
        </p:grpSpPr>
        <p:sp>
          <p:nvSpPr>
            <p:cNvPr id="5" name="Seta: Pentágono 4">
              <a:extLst>
                <a:ext uri="{FF2B5EF4-FFF2-40B4-BE49-F238E27FC236}">
                  <a16:creationId xmlns:a16="http://schemas.microsoft.com/office/drawing/2014/main" id="{716810DA-0B84-F6A4-90D6-B69EA25DAF26}"/>
                </a:ext>
              </a:extLst>
            </p:cNvPr>
            <p:cNvSpPr/>
            <p:nvPr userDrawn="1"/>
          </p:nvSpPr>
          <p:spPr>
            <a:xfrm rot="10800000">
              <a:off x="11029950" y="5807413"/>
              <a:ext cx="1162050" cy="894944"/>
            </a:xfrm>
            <a:prstGeom prst="homePlate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Fluxograma: Terminação 5">
              <a:extLst>
                <a:ext uri="{FF2B5EF4-FFF2-40B4-BE49-F238E27FC236}">
                  <a16:creationId xmlns:a16="http://schemas.microsoft.com/office/drawing/2014/main" id="{EE660346-841A-B2FA-082A-2F9AC1E66369}"/>
                </a:ext>
              </a:extLst>
            </p:cNvPr>
            <p:cNvSpPr/>
            <p:nvPr userDrawn="1"/>
          </p:nvSpPr>
          <p:spPr>
            <a:xfrm>
              <a:off x="9237368" y="5807412"/>
              <a:ext cx="2828426" cy="894944"/>
            </a:xfrm>
            <a:prstGeom prst="flowChartTerminator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92051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F989763B-680B-DCE2-7A29-565A08482A80}"/>
              </a:ext>
            </a:extLst>
          </p:cNvPr>
          <p:cNvGrpSpPr/>
          <p:nvPr userDrawn="1"/>
        </p:nvGrpSpPr>
        <p:grpSpPr>
          <a:xfrm>
            <a:off x="9237368" y="5807412"/>
            <a:ext cx="2954632" cy="894945"/>
            <a:chOff x="9237368" y="5807412"/>
            <a:chExt cx="2954632" cy="894945"/>
          </a:xfrm>
        </p:grpSpPr>
        <p:sp>
          <p:nvSpPr>
            <p:cNvPr id="5" name="Seta: Pentágono 4">
              <a:extLst>
                <a:ext uri="{FF2B5EF4-FFF2-40B4-BE49-F238E27FC236}">
                  <a16:creationId xmlns:a16="http://schemas.microsoft.com/office/drawing/2014/main" id="{5BF8FB82-81E6-FE57-D3D1-E4D15AB88DCD}"/>
                </a:ext>
              </a:extLst>
            </p:cNvPr>
            <p:cNvSpPr/>
            <p:nvPr userDrawn="1"/>
          </p:nvSpPr>
          <p:spPr>
            <a:xfrm rot="10800000">
              <a:off x="11029950" y="5807413"/>
              <a:ext cx="1162050" cy="894944"/>
            </a:xfrm>
            <a:prstGeom prst="homePlate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Fluxograma: Terminação 5">
              <a:extLst>
                <a:ext uri="{FF2B5EF4-FFF2-40B4-BE49-F238E27FC236}">
                  <a16:creationId xmlns:a16="http://schemas.microsoft.com/office/drawing/2014/main" id="{4A207C2C-9881-A698-CA51-D73328A56FF8}"/>
                </a:ext>
              </a:extLst>
            </p:cNvPr>
            <p:cNvSpPr/>
            <p:nvPr userDrawn="1"/>
          </p:nvSpPr>
          <p:spPr>
            <a:xfrm>
              <a:off x="9237368" y="5807412"/>
              <a:ext cx="2828426" cy="894944"/>
            </a:xfrm>
            <a:prstGeom prst="flowChartTerminator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82914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CF8E130D-0E03-B4A3-D03F-5038D6EF85D5}"/>
              </a:ext>
            </a:extLst>
          </p:cNvPr>
          <p:cNvGrpSpPr/>
          <p:nvPr userDrawn="1"/>
        </p:nvGrpSpPr>
        <p:grpSpPr>
          <a:xfrm>
            <a:off x="9237368" y="5807412"/>
            <a:ext cx="2954632" cy="894945"/>
            <a:chOff x="9237368" y="5807412"/>
            <a:chExt cx="2954632" cy="894945"/>
          </a:xfrm>
        </p:grpSpPr>
        <p:sp>
          <p:nvSpPr>
            <p:cNvPr id="5" name="Seta: Pentágono 4">
              <a:extLst>
                <a:ext uri="{FF2B5EF4-FFF2-40B4-BE49-F238E27FC236}">
                  <a16:creationId xmlns:a16="http://schemas.microsoft.com/office/drawing/2014/main" id="{441D04D9-DEE6-0BE3-7A8F-444D45CD158A}"/>
                </a:ext>
              </a:extLst>
            </p:cNvPr>
            <p:cNvSpPr/>
            <p:nvPr userDrawn="1"/>
          </p:nvSpPr>
          <p:spPr>
            <a:xfrm rot="10800000">
              <a:off x="11029950" y="5807413"/>
              <a:ext cx="1162050" cy="894944"/>
            </a:xfrm>
            <a:prstGeom prst="homePlate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Fluxograma: Terminação 5">
              <a:extLst>
                <a:ext uri="{FF2B5EF4-FFF2-40B4-BE49-F238E27FC236}">
                  <a16:creationId xmlns:a16="http://schemas.microsoft.com/office/drawing/2014/main" id="{D2552F5C-7ACD-34FD-D452-18DEE8B87F0F}"/>
                </a:ext>
              </a:extLst>
            </p:cNvPr>
            <p:cNvSpPr/>
            <p:nvPr userDrawn="1"/>
          </p:nvSpPr>
          <p:spPr>
            <a:xfrm>
              <a:off x="9237368" y="5807412"/>
              <a:ext cx="2828426" cy="894944"/>
            </a:xfrm>
            <a:prstGeom prst="flowChartTerminator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7301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244768BB-9254-2093-3084-B5253111E772}"/>
              </a:ext>
            </a:extLst>
          </p:cNvPr>
          <p:cNvSpPr txBox="1"/>
          <p:nvPr userDrawn="1"/>
        </p:nvSpPr>
        <p:spPr>
          <a:xfrm>
            <a:off x="421640" y="213822"/>
            <a:ext cx="12162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Igual UI Medium" panose="00000600000000000000" pitchFamily="50" charset="0"/>
              </a:rPr>
              <a:t>15º SEMINÁRIO DE INICIAÇÃO EM DESENVOLVIMENTO TECNOLÓGICO E INOVAÇÃO (SEMITI)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6949CFC-D28C-3996-4BF8-D5C8983DAFD4}"/>
              </a:ext>
            </a:extLst>
          </p:cNvPr>
          <p:cNvSpPr/>
          <p:nvPr userDrawn="1"/>
        </p:nvSpPr>
        <p:spPr>
          <a:xfrm>
            <a:off x="512899" y="506210"/>
            <a:ext cx="1044121" cy="46240"/>
          </a:xfrm>
          <a:prstGeom prst="rect">
            <a:avLst/>
          </a:prstGeom>
          <a:solidFill>
            <a:srgbClr val="79916D"/>
          </a:solidFill>
          <a:ln>
            <a:solidFill>
              <a:srgbClr val="7991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16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5AE8D0-4496-3148-98DB-C306A53CE43A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86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85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8;p14">
            <a:extLst>
              <a:ext uri="{FF2B5EF4-FFF2-40B4-BE49-F238E27FC236}">
                <a16:creationId xmlns:a16="http://schemas.microsoft.com/office/drawing/2014/main" id="{6661D2E2-CA85-D6FD-8127-7055C6E81ACD}"/>
              </a:ext>
            </a:extLst>
          </p:cNvPr>
          <p:cNvSpPr txBox="1"/>
          <p:nvPr/>
        </p:nvSpPr>
        <p:spPr>
          <a:xfrm>
            <a:off x="12355021" y="0"/>
            <a:ext cx="7243619" cy="68580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pt-BR" sz="1600" b="1" dirty="0">
                <a:solidFill>
                  <a:schemeClr val="bg1"/>
                </a:solidFill>
              </a:rPr>
              <a:t>INSTRUÇÕES – APRESENTAÇÃO ORAL DOS PROGRAMAS </a:t>
            </a:r>
            <a:r>
              <a:rPr lang="pt-BR" sz="1600" b="1" dirty="0">
                <a:solidFill>
                  <a:srgbClr val="79916D"/>
                </a:solidFill>
              </a:rPr>
              <a:t>PIBITI, ITI – MAI/DAI, PIBITI MASTER</a:t>
            </a:r>
          </a:p>
          <a:p>
            <a:pPr lvl="0" algn="ctr"/>
            <a:endParaRPr lang="pt-BR" sz="1600" b="1" dirty="0">
              <a:solidFill>
                <a:srgbClr val="DE254E"/>
              </a:solidFill>
            </a:endParaRPr>
          </a:p>
          <a:p>
            <a:pPr lvl="0" algn="just"/>
            <a:r>
              <a:rPr lang="pt-BR" sz="1200" dirty="0">
                <a:solidFill>
                  <a:schemeClr val="bg1"/>
                </a:solidFill>
              </a:rPr>
              <a:t>1. Se você é bolsista, insira o logo do financiador no local indicado e exclua o pontilhado;</a:t>
            </a:r>
          </a:p>
          <a:p>
            <a:pPr lvl="0" algn="just"/>
            <a:r>
              <a:rPr lang="pt-BR" sz="1200" dirty="0">
                <a:solidFill>
                  <a:schemeClr val="bg1"/>
                </a:solidFill>
              </a:rPr>
              <a:t>2. Se você realiza a pesquisa na modalidade voluntária, insira o logo de  ITV (iniciação tecnológica voluntária) e exclua o pontilhado;</a:t>
            </a:r>
          </a:p>
          <a:p>
            <a:pPr lvl="0" algn="just"/>
            <a:r>
              <a:rPr lang="pt-BR" sz="1200" dirty="0">
                <a:solidFill>
                  <a:schemeClr val="bg1"/>
                </a:solidFill>
              </a:rPr>
              <a:t>3. Insira as informações de título; autor; orientador; curso; campus, escola;</a:t>
            </a:r>
          </a:p>
          <a:p>
            <a:pPr lvl="0" algn="just"/>
            <a:endParaRPr lang="pt-BR" sz="1200" dirty="0">
              <a:solidFill>
                <a:schemeClr val="bg1"/>
              </a:solidFill>
            </a:endParaRPr>
          </a:p>
          <a:p>
            <a:pPr lvl="0"/>
            <a:r>
              <a:rPr lang="pt-BR" sz="1200" b="1" dirty="0">
                <a:solidFill>
                  <a:schemeClr val="bg1"/>
                </a:solidFill>
              </a:rPr>
              <a:t>Instruções para a Apresentação Oral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</a:rPr>
              <a:t>A apresentação será realizada individualmente para uma banca avaliadora composta por dois avaliadores.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</a:rPr>
              <a:t>Cada estudante terá </a:t>
            </a:r>
            <a:r>
              <a:rPr lang="pt-BR" sz="1200" b="1" dirty="0">
                <a:solidFill>
                  <a:srgbClr val="79916D"/>
                </a:solidFill>
              </a:rPr>
              <a:t>8 minutos </a:t>
            </a:r>
            <a:r>
              <a:rPr lang="pt-BR" sz="1200" dirty="0">
                <a:solidFill>
                  <a:schemeClr val="bg1"/>
                </a:solidFill>
              </a:rPr>
              <a:t>para apresentação e 4 minutos para perguntas e comentários da banca.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bg1"/>
              </a:solidFill>
            </a:endParaRPr>
          </a:p>
          <a:p>
            <a:pPr lvl="0" algn="just"/>
            <a:r>
              <a:rPr lang="pt-BR" sz="1200" b="1" dirty="0">
                <a:solidFill>
                  <a:schemeClr val="bg1"/>
                </a:solidFill>
              </a:rPr>
              <a:t>Orientações Gerais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</a:rPr>
              <a:t>Estruture sua apresentação de forma clara, objetiva e visualmente organizada.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</a:rPr>
              <a:t>A ordem do conteúdo e as informações apresentadas são de responsabilidade do estudante, em conjunto com o orientador.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</a:rPr>
              <a:t>Respeite o limite de 8 minutos para evitar atrasos na programação.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</a:rPr>
              <a:t>Antes da apresentação, envie o conteúdo e a versão final da apresentação ao orientador, com antecedência suficiente para possíveis ajustes.</a:t>
            </a:r>
          </a:p>
          <a:p>
            <a:pPr lvl="0" algn="just"/>
            <a:endParaRPr lang="pt-BR" sz="1200" b="1" dirty="0">
              <a:solidFill>
                <a:schemeClr val="bg1"/>
              </a:solidFill>
            </a:endParaRPr>
          </a:p>
          <a:p>
            <a:pPr lvl="0" algn="just"/>
            <a:r>
              <a:rPr lang="pt-BR" sz="1200" b="1" dirty="0">
                <a:solidFill>
                  <a:schemeClr val="bg1"/>
                </a:solidFill>
              </a:rPr>
              <a:t>Dica para edição dos slides</a:t>
            </a:r>
          </a:p>
          <a:p>
            <a:pPr lvl="0" algn="just"/>
            <a:r>
              <a:rPr lang="pt-BR" sz="1200" dirty="0">
                <a:solidFill>
                  <a:schemeClr val="bg1"/>
                </a:solidFill>
              </a:rPr>
              <a:t>Para manter a formatação visual dos slides: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sz="1200" dirty="0">
                <a:solidFill>
                  <a:schemeClr val="bg1"/>
                </a:solidFill>
              </a:rPr>
              <a:t>Clique com o botão direito no slide desejado (na coluna à esquerda da tela).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sz="1200" dirty="0">
                <a:solidFill>
                  <a:schemeClr val="bg1"/>
                </a:solidFill>
              </a:rPr>
              <a:t>Selecione a opção “Duplicar slide”.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  <p:sp>
        <p:nvSpPr>
          <p:cNvPr id="2" name="Google Shape;80;p13">
            <a:extLst>
              <a:ext uri="{FF2B5EF4-FFF2-40B4-BE49-F238E27FC236}">
                <a16:creationId xmlns:a16="http://schemas.microsoft.com/office/drawing/2014/main" id="{430F4A45-EC23-DBC6-677A-9FEF95572236}"/>
              </a:ext>
            </a:extLst>
          </p:cNvPr>
          <p:cNvSpPr txBox="1"/>
          <p:nvPr/>
        </p:nvSpPr>
        <p:spPr>
          <a:xfrm>
            <a:off x="9476087" y="6088580"/>
            <a:ext cx="1235430" cy="32313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chemeClr val="lt1"/>
                </a:solidFill>
              </a:rPr>
              <a:t>Logo do programa</a:t>
            </a:r>
            <a:endParaRPr sz="900" dirty="0">
              <a:solidFill>
                <a:schemeClr val="lt1"/>
              </a:solidFill>
            </a:endParaRPr>
          </a:p>
        </p:txBody>
      </p:sp>
      <p:sp>
        <p:nvSpPr>
          <p:cNvPr id="3" name="Google Shape;80;p13">
            <a:extLst>
              <a:ext uri="{FF2B5EF4-FFF2-40B4-BE49-F238E27FC236}">
                <a16:creationId xmlns:a16="http://schemas.microsoft.com/office/drawing/2014/main" id="{06BBFA82-A616-C55D-FC80-0DE721BD95A2}"/>
              </a:ext>
            </a:extLst>
          </p:cNvPr>
          <p:cNvSpPr txBox="1"/>
          <p:nvPr/>
        </p:nvSpPr>
        <p:spPr>
          <a:xfrm>
            <a:off x="10878747" y="6088580"/>
            <a:ext cx="1235430" cy="32313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chemeClr val="lt1"/>
                </a:solidFill>
              </a:rPr>
              <a:t>Logo da modalidade</a:t>
            </a:r>
            <a:endParaRPr sz="900" dirty="0">
              <a:solidFill>
                <a:schemeClr val="lt1"/>
              </a:solidFill>
            </a:endParaRPr>
          </a:p>
        </p:txBody>
      </p:sp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07603011-412A-8D04-35B6-147BA76D7427}"/>
              </a:ext>
            </a:extLst>
          </p:cNvPr>
          <p:cNvSpPr txBox="1"/>
          <p:nvPr/>
        </p:nvSpPr>
        <p:spPr>
          <a:xfrm>
            <a:off x="926418" y="2043081"/>
            <a:ext cx="10490881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Autor: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&lt;Nome do Estudante&gt;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Orientador: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&lt;Nome do Orientador&gt;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Curso: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&lt;Curso do Estudante graduação&gt;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Modalidade: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 &lt;Bolsa PUCPR; Bolsa CNPq; Bolsa Fundação Araucária; Iniciação Tecnológica Voluntária&gt;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Câmpus: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&lt;Curitiba; Toledo; Londrina&gt;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2C63B9F-C075-D76A-0C71-518908B6BB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75" b="50000"/>
          <a:stretch/>
        </p:blipFill>
        <p:spPr>
          <a:xfrm>
            <a:off x="12968446" y="5111003"/>
            <a:ext cx="1286518" cy="52945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3FDA257-046C-D30A-FE77-005D034864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519" r="70361" b="40502"/>
          <a:stretch/>
        </p:blipFill>
        <p:spPr>
          <a:xfrm>
            <a:off x="14700429" y="5140935"/>
            <a:ext cx="1364276" cy="529458"/>
          </a:xfrm>
          <a:prstGeom prst="rect">
            <a:avLst/>
          </a:prstGeom>
        </p:spPr>
      </p:pic>
      <p:pic>
        <p:nvPicPr>
          <p:cNvPr id="9" name="Imagem 8" descr="Texto&#10;&#10;Descrição gerada automaticamente com confiança média">
            <a:extLst>
              <a:ext uri="{FF2B5EF4-FFF2-40B4-BE49-F238E27FC236}">
                <a16:creationId xmlns:a16="http://schemas.microsoft.com/office/drawing/2014/main" id="{CEA4D484-8211-94F6-AABE-F29E39BA0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5229" y="5172300"/>
            <a:ext cx="1243145" cy="56518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B9181CE-333C-816C-C64C-4FF90444A2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938" b="35472"/>
          <a:stretch/>
        </p:blipFill>
        <p:spPr>
          <a:xfrm>
            <a:off x="16689459" y="5930888"/>
            <a:ext cx="1150867" cy="636683"/>
          </a:xfrm>
          <a:prstGeom prst="rect">
            <a:avLst/>
          </a:prstGeom>
        </p:spPr>
      </p:pic>
      <p:pic>
        <p:nvPicPr>
          <p:cNvPr id="11" name="Imagem 10" descr="Logotipo, nome da empresa&#10;&#10;Descrição gerada automaticamente">
            <a:extLst>
              <a:ext uri="{FF2B5EF4-FFF2-40B4-BE49-F238E27FC236}">
                <a16:creationId xmlns:a16="http://schemas.microsoft.com/office/drawing/2014/main" id="{688CB342-35EA-C6CD-6D76-BFE56A84DF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42340" y="5935450"/>
            <a:ext cx="892508" cy="572138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0871017D-9384-A7B2-E2B7-93CE284E4EB1}"/>
              </a:ext>
            </a:extLst>
          </p:cNvPr>
          <p:cNvGrpSpPr/>
          <p:nvPr/>
        </p:nvGrpSpPr>
        <p:grpSpPr>
          <a:xfrm>
            <a:off x="13947333" y="5949703"/>
            <a:ext cx="1063980" cy="599055"/>
            <a:chOff x="9173573" y="3821009"/>
            <a:chExt cx="2778831" cy="1503611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87737895-9F53-017C-6A5E-CC7D7451B1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23A1A98B-2899-195B-C578-474FE384FC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  <p:pic>
        <p:nvPicPr>
          <p:cNvPr id="15" name="Imagem 14" descr="Logotipo&#10;&#10;O conteúdo gerado por IA pode estar incorreto.">
            <a:extLst>
              <a:ext uri="{FF2B5EF4-FFF2-40B4-BE49-F238E27FC236}">
                <a16:creationId xmlns:a16="http://schemas.microsoft.com/office/drawing/2014/main" id="{576B4DB3-CFA2-FEA2-E0D5-B83F559E43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2" b="29847"/>
          <a:stretch>
            <a:fillRect/>
          </a:stretch>
        </p:blipFill>
        <p:spPr>
          <a:xfrm>
            <a:off x="15313029" y="5977512"/>
            <a:ext cx="1175903" cy="488013"/>
          </a:xfrm>
          <a:prstGeom prst="rect">
            <a:avLst/>
          </a:prstGeom>
        </p:spPr>
      </p:pic>
      <p:sp>
        <p:nvSpPr>
          <p:cNvPr id="17" name="Google Shape;61;p14">
            <a:extLst>
              <a:ext uri="{FF2B5EF4-FFF2-40B4-BE49-F238E27FC236}">
                <a16:creationId xmlns:a16="http://schemas.microsoft.com/office/drawing/2014/main" id="{AD9BA0B0-DC18-3AE9-4482-7A914BFFC7AD}"/>
              </a:ext>
            </a:extLst>
          </p:cNvPr>
          <p:cNvSpPr txBox="1"/>
          <p:nvPr/>
        </p:nvSpPr>
        <p:spPr>
          <a:xfrm>
            <a:off x="926418" y="898821"/>
            <a:ext cx="10490881" cy="114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TÍTULO DO PLANO EM LETRAS MAIÚSCULAS: SUBTÍTULO DEPOIS DOS DOIS PONTOS SE HOUVER</a:t>
            </a:r>
          </a:p>
        </p:txBody>
      </p:sp>
    </p:spTree>
    <p:extLst>
      <p:ext uri="{BB962C8B-B14F-4D97-AF65-F5344CB8AC3E}">
        <p14:creationId xmlns:p14="http://schemas.microsoft.com/office/powerpoint/2010/main" val="338448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946B2-C5F3-DC0E-51B7-4B4E8F9BB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935E4E7B-1A28-27AA-E515-A3CEFC735697}"/>
              </a:ext>
            </a:extLst>
          </p:cNvPr>
          <p:cNvSpPr txBox="1"/>
          <p:nvPr/>
        </p:nvSpPr>
        <p:spPr>
          <a:xfrm>
            <a:off x="926418" y="898821"/>
            <a:ext cx="10490881" cy="114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TÍTULO DO PLANO EM LETRAS MAIÚSCULAS: SUBTÍTULO DEPOIS DOS DOIS PONTOS SE HOUVER</a:t>
            </a:r>
          </a:p>
        </p:txBody>
      </p:sp>
      <p:sp>
        <p:nvSpPr>
          <p:cNvPr id="6" name="Google Shape;60;p14">
            <a:extLst>
              <a:ext uri="{FF2B5EF4-FFF2-40B4-BE49-F238E27FC236}">
                <a16:creationId xmlns:a16="http://schemas.microsoft.com/office/drawing/2014/main" id="{520469E5-02A1-0FE6-9060-8CAFDA7D1C13}"/>
              </a:ext>
            </a:extLst>
          </p:cNvPr>
          <p:cNvSpPr txBox="1"/>
          <p:nvPr/>
        </p:nvSpPr>
        <p:spPr>
          <a:xfrm>
            <a:off x="926418" y="2214991"/>
            <a:ext cx="10490881" cy="2262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Autor: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Luiz Souza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Orientador: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Prof. Dr. Thiago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Curso: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Farmácia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Modalidade: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 Bolsa PUCPR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Câmpus: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Londrina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58;p14">
            <a:extLst>
              <a:ext uri="{FF2B5EF4-FFF2-40B4-BE49-F238E27FC236}">
                <a16:creationId xmlns:a16="http://schemas.microsoft.com/office/drawing/2014/main" id="{FDB6538C-EF23-82B4-CCDB-3262FDD2610C}"/>
              </a:ext>
            </a:extLst>
          </p:cNvPr>
          <p:cNvSpPr txBox="1"/>
          <p:nvPr/>
        </p:nvSpPr>
        <p:spPr>
          <a:xfrm>
            <a:off x="12239136" y="-1"/>
            <a:ext cx="5601190" cy="1463041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bg1"/>
                </a:solidFill>
              </a:rPr>
              <a:t>INSTRUÇÕES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>
              <a:solidFill>
                <a:schemeClr val="bg1"/>
              </a:solidFill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t-BR" dirty="0">
                <a:solidFill>
                  <a:schemeClr val="bg1"/>
                </a:solidFill>
              </a:rPr>
              <a:t>Essa página é um exemplo, exclua antes de finalizar a sua apresentação.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sz="20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2EF38FF-F7C7-60A5-31EB-3C9D56EE6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5" b="50000"/>
          <a:stretch/>
        </p:blipFill>
        <p:spPr>
          <a:xfrm>
            <a:off x="9483489" y="5999996"/>
            <a:ext cx="1286518" cy="529458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7E0726E4-BBA4-46C9-0C7C-F8D7EAF33C41}"/>
              </a:ext>
            </a:extLst>
          </p:cNvPr>
          <p:cNvGrpSpPr/>
          <p:nvPr/>
        </p:nvGrpSpPr>
        <p:grpSpPr>
          <a:xfrm>
            <a:off x="10975625" y="5965198"/>
            <a:ext cx="1063980" cy="599055"/>
            <a:chOff x="9173573" y="3821009"/>
            <a:chExt cx="2778831" cy="1503611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982CBBDA-953D-40ED-DAA0-7095B25769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7605B08D-C84A-1010-3281-4CC64DF788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861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CA8DF-B832-F72E-FEFD-57A371CAA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A7152244-673D-B2FB-A204-87255E95C3A2}"/>
              </a:ext>
            </a:extLst>
          </p:cNvPr>
          <p:cNvSpPr txBox="1"/>
          <p:nvPr/>
        </p:nvSpPr>
        <p:spPr>
          <a:xfrm>
            <a:off x="926419" y="945190"/>
            <a:ext cx="3441428" cy="63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32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60;p14">
            <a:extLst>
              <a:ext uri="{FF2B5EF4-FFF2-40B4-BE49-F238E27FC236}">
                <a16:creationId xmlns:a16="http://schemas.microsoft.com/office/drawing/2014/main" id="{3EF99D3E-7275-FD66-1059-C77C51C1F655}"/>
              </a:ext>
            </a:extLst>
          </p:cNvPr>
          <p:cNvSpPr txBox="1"/>
          <p:nvPr/>
        </p:nvSpPr>
        <p:spPr>
          <a:xfrm>
            <a:off x="926419" y="1753373"/>
            <a:ext cx="10490881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Texto </a:t>
            </a:r>
            <a:r>
              <a:rPr lang="pt-BR" err="1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80;p13">
            <a:extLst>
              <a:ext uri="{FF2B5EF4-FFF2-40B4-BE49-F238E27FC236}">
                <a16:creationId xmlns:a16="http://schemas.microsoft.com/office/drawing/2014/main" id="{A9081167-33DC-F085-61C4-8D2006AD81B5}"/>
              </a:ext>
            </a:extLst>
          </p:cNvPr>
          <p:cNvSpPr txBox="1"/>
          <p:nvPr/>
        </p:nvSpPr>
        <p:spPr>
          <a:xfrm>
            <a:off x="9476087" y="6088580"/>
            <a:ext cx="1235430" cy="32313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chemeClr val="lt1"/>
                </a:solidFill>
              </a:rPr>
              <a:t>Logo do programa</a:t>
            </a:r>
            <a:endParaRPr sz="900" dirty="0">
              <a:solidFill>
                <a:schemeClr val="lt1"/>
              </a:solidFill>
            </a:endParaRPr>
          </a:p>
        </p:txBody>
      </p:sp>
      <p:sp>
        <p:nvSpPr>
          <p:cNvPr id="5" name="Google Shape;80;p13">
            <a:extLst>
              <a:ext uri="{FF2B5EF4-FFF2-40B4-BE49-F238E27FC236}">
                <a16:creationId xmlns:a16="http://schemas.microsoft.com/office/drawing/2014/main" id="{B97902D8-D690-4340-357F-7FEF67C29577}"/>
              </a:ext>
            </a:extLst>
          </p:cNvPr>
          <p:cNvSpPr txBox="1"/>
          <p:nvPr/>
        </p:nvSpPr>
        <p:spPr>
          <a:xfrm>
            <a:off x="10878747" y="6088580"/>
            <a:ext cx="1235430" cy="32313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chemeClr val="lt1"/>
                </a:solidFill>
              </a:rPr>
              <a:t>Logo da modalidade</a:t>
            </a:r>
            <a:endParaRPr sz="9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70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5FB38-55B6-273F-E62C-79BD86A2D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C2892740-8AC2-62B5-6BCF-83CEDAD166F7}"/>
              </a:ext>
            </a:extLst>
          </p:cNvPr>
          <p:cNvSpPr txBox="1"/>
          <p:nvPr/>
        </p:nvSpPr>
        <p:spPr>
          <a:xfrm>
            <a:off x="926419" y="945190"/>
            <a:ext cx="3441428" cy="63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INTRODUÇÃO</a:t>
            </a:r>
            <a:endParaRPr sz="32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60;p14">
            <a:extLst>
              <a:ext uri="{FF2B5EF4-FFF2-40B4-BE49-F238E27FC236}">
                <a16:creationId xmlns:a16="http://schemas.microsoft.com/office/drawing/2014/main" id="{CD20205D-CC70-5DD0-FA77-0C3B3017A474}"/>
              </a:ext>
            </a:extLst>
          </p:cNvPr>
          <p:cNvSpPr txBox="1"/>
          <p:nvPr/>
        </p:nvSpPr>
        <p:spPr>
          <a:xfrm>
            <a:off x="926419" y="1753373"/>
            <a:ext cx="10490881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Texto </a:t>
            </a:r>
            <a:r>
              <a:rPr lang="pt-BR" dirty="0" err="1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80;p13">
            <a:extLst>
              <a:ext uri="{FF2B5EF4-FFF2-40B4-BE49-F238E27FC236}">
                <a16:creationId xmlns:a16="http://schemas.microsoft.com/office/drawing/2014/main" id="{6B20507C-A945-CCB9-2E7F-74C8B6E91EBE}"/>
              </a:ext>
            </a:extLst>
          </p:cNvPr>
          <p:cNvSpPr txBox="1"/>
          <p:nvPr/>
        </p:nvSpPr>
        <p:spPr>
          <a:xfrm>
            <a:off x="9476087" y="6088580"/>
            <a:ext cx="1235430" cy="32313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chemeClr val="lt1"/>
                </a:solidFill>
              </a:rPr>
              <a:t>Logo do programa</a:t>
            </a:r>
            <a:endParaRPr sz="900" dirty="0">
              <a:solidFill>
                <a:schemeClr val="lt1"/>
              </a:solidFill>
            </a:endParaRPr>
          </a:p>
        </p:txBody>
      </p:sp>
      <p:sp>
        <p:nvSpPr>
          <p:cNvPr id="5" name="Google Shape;80;p13">
            <a:extLst>
              <a:ext uri="{FF2B5EF4-FFF2-40B4-BE49-F238E27FC236}">
                <a16:creationId xmlns:a16="http://schemas.microsoft.com/office/drawing/2014/main" id="{A32A71CA-5686-D48D-96F5-5790F02E6E4C}"/>
              </a:ext>
            </a:extLst>
          </p:cNvPr>
          <p:cNvSpPr txBox="1"/>
          <p:nvPr/>
        </p:nvSpPr>
        <p:spPr>
          <a:xfrm>
            <a:off x="10878747" y="6088580"/>
            <a:ext cx="1235430" cy="32313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chemeClr val="lt1"/>
                </a:solidFill>
              </a:rPr>
              <a:t>Logo da modalidade</a:t>
            </a:r>
            <a:endParaRPr sz="9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117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BBB8003ADF89439BE347B4CBF22177" ma:contentTypeVersion="22" ma:contentTypeDescription="Create a new document." ma:contentTypeScope="" ma:versionID="0e58f66a901aec6c28cbdb6cc03cf225">
  <xsd:schema xmlns:xsd="http://www.w3.org/2001/XMLSchema" xmlns:xs="http://www.w3.org/2001/XMLSchema" xmlns:p="http://schemas.microsoft.com/office/2006/metadata/properties" xmlns:ns2="066c3076-c091-4ba1-8a05-b3dbc246ae92" xmlns:ns3="3c0815a9-10f7-4785-b56e-c8c7dde0a5e8" targetNamespace="http://schemas.microsoft.com/office/2006/metadata/properties" ma:root="true" ma:fieldsID="0886b5bc0ae4a8d2490d4cffd71e9245" ns2:_="" ns3:_="">
    <xsd:import namespace="066c3076-c091-4ba1-8a05-b3dbc246ae92"/>
    <xsd:import namespace="3c0815a9-10f7-4785-b56e-c8c7dde0a5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NOME_ORIENTADOR" minOccurs="0"/>
                <xsd:element ref="ns2:NOME_ESTUDAN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c3076-c091-4ba1-8a05-b3dbc246a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c1f837b-9003-4ae4-92fc-ab83554533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  <xsd:element name="NOME_ORIENTADOR" ma:index="28" nillable="true" ma:displayName="NOME_ORIENTADOR" ma:format="Dropdown" ma:internalName="NOME_ORIENTADOR">
      <xsd:simpleType>
        <xsd:restriction base="dms:Text">
          <xsd:maxLength value="255"/>
        </xsd:restriction>
      </xsd:simpleType>
    </xsd:element>
    <xsd:element name="NOME_ESTUDANTE" ma:index="29" nillable="true" ma:displayName="NOME_ESTUDANTE" ma:format="Dropdown" ma:internalName="NOME_ESTUDANT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0815a9-10f7-4785-b56e-c8c7dde0a5e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6c0ddbb-13ad-4c7f-b636-bcb5385a1795}" ma:internalName="TaxCatchAll" ma:showField="CatchAllData" ma:web="3c0815a9-10f7-4785-b56e-c8c7dde0a5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66c3076-c091-4ba1-8a05-b3dbc246ae92" xsi:nil="true"/>
    <lcf76f155ced4ddcb4097134ff3c332f xmlns="066c3076-c091-4ba1-8a05-b3dbc246ae92">
      <Terms xmlns="http://schemas.microsoft.com/office/infopath/2007/PartnerControls"/>
    </lcf76f155ced4ddcb4097134ff3c332f>
    <TaxCatchAll xmlns="3c0815a9-10f7-4785-b56e-c8c7dde0a5e8" xsi:nil="true"/>
    <NOME_ESTUDANTE xmlns="066c3076-c091-4ba1-8a05-b3dbc246ae92" xsi:nil="true"/>
    <NOME_ORIENTADOR xmlns="066c3076-c091-4ba1-8a05-b3dbc246ae9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0D8309-6981-4901-B04A-84FC3F02A67A}"/>
</file>

<file path=customXml/itemProps2.xml><?xml version="1.0" encoding="utf-8"?>
<ds:datastoreItem xmlns:ds="http://schemas.openxmlformats.org/officeDocument/2006/customXml" ds:itemID="{850731F7-C894-482F-BC82-7BAFC63C9FEA}">
  <ds:schemaRefs>
    <ds:schemaRef ds:uri="http://schemas.openxmlformats.org/package/2006/metadata/core-properties"/>
    <ds:schemaRef ds:uri="066c3076-c091-4ba1-8a05-b3dbc246ae92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3c0815a9-10f7-4785-b56e-c8c7dde0a5e8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193BE5-A0C4-4162-AE3F-DE4631F4999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a1ef6c3-8324-4103-bf4a-1328c5dc3653}" enabled="0" method="" siteId="{8a1ef6c3-8324-4103-bf4a-1328c5dc365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358</Words>
  <Application>Microsoft Office PowerPoint</Application>
  <PresentationFormat>Widescreen</PresentationFormat>
  <Paragraphs>46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Igual UI Medium</vt:lpstr>
      <vt:lpstr>Montserrat</vt:lpstr>
      <vt:lpstr>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JULIANNA ALVES RABELO</dc:creator>
  <cp:lastModifiedBy>JULIANNA ALVES RABELO</cp:lastModifiedBy>
  <cp:revision>4</cp:revision>
  <dcterms:created xsi:type="dcterms:W3CDTF">2025-06-25T11:45:48Z</dcterms:created>
  <dcterms:modified xsi:type="dcterms:W3CDTF">2025-09-22T14:20:43Z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0x010100B5BBB8003ADF89439BE347B4CBF22177</vt:lpwstr>
  </property>
  <property fmtid="{D5CDD505-2E9C-101B-9397-08002B2CF9AE}" pid="3" name="MediaServiceImageTags">
    <vt:lpwstr/>
  </property>
</Properties>
</file>